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4"/>
    <p:restoredTop sz="96218"/>
  </p:normalViewPr>
  <p:slideViewPr>
    <p:cSldViewPr snapToGrid="0" snapToObjects="1">
      <p:cViewPr varScale="1">
        <p:scale>
          <a:sx n="110" d="100"/>
          <a:sy n="110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eleminorcorriveau.com/" TargetMode="External"/><Relationship Id="rId2" Type="http://schemas.openxmlformats.org/officeDocument/2006/relationships/hyperlink" Target="http://www.childpsychologynorth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7D776-99E3-454E-87A3-EEA8FDF41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141630-612B-6044-AB5E-60CBDE314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C7C90-84AA-B24D-8A9D-882D53E2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52FC7-8D36-D947-AB20-499D919D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C854BE-BDF5-FA44-BE83-98C17D2C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15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7B367-48B2-6D40-8D63-F0206357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14E969-03C0-A347-8F46-B9EB2FA5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360CE9-CEC9-B54B-B73F-009ACF7F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A3433-9D92-7946-A2BE-D256E202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371E8-84B6-6F4C-BAF8-FF64FF1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255DE2-8525-EE77-F059-F0BBE11BA3A7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48696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B5DC68-FA0E-6945-99A1-FF5578519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779A59-B0C0-4947-9CAC-691BF220E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DD750A-DF7F-9146-B35F-86213B3C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F637F-A140-424A-B904-1AE58E95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8C5E1-2EF7-EB4E-ABC0-4D62B517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2D1F7F-233E-1121-6416-1404B022651F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605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A5E3E-B2C0-9441-BD11-37F7AA9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016943-B8A6-F34B-9B2B-9E578D71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FAB87F-94C1-E643-B695-F17BFF77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B26E0C-5D8A-EC4F-84C7-F1993E79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EAE8F-570E-CA42-9D5A-393BD77C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6163C2-0605-FB0D-55A8-CF2A9CDD49EF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9138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929B7-1F60-034D-BC05-D25A19D2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41F12E-695A-4449-A921-C7F3D6E1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E8458-85DD-3747-A7B2-DFFFE912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A35908-FDCD-0746-B710-06945478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4596B-BD3D-0740-95D2-3C4154B0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B94426-F3F5-10A4-F6F8-D461E487EE1C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4596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04C33-9AA2-CC41-95F6-430DCD7D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A352D-1642-4B46-9E7A-791EDEDB0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6F2EDF-B5BC-9344-882C-AF776A451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4D71E4-A732-2645-8C6A-A076D793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5862BE-3E00-704C-A81E-9415E3FC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DD648A-0A7B-B647-92E9-54BE2000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FE2A8D-1F60-9A95-3261-5E65A1738B30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4009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4E7B0-A4B2-5A41-83A2-6D93370C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9298E1-8BCC-9943-AD83-174396C1B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22C187-A060-2147-826D-90CE0D51B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42FE4A-B9FE-9B44-827E-BE7C24181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E8871C-EBCE-8F48-AF74-72EFB064B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DC1B36-835B-1640-B484-7C30C11B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4B1561-A3B8-BD4B-B2EE-4DD1E736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13870C-6FD2-9C43-8E39-3773A8C3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46C6CF-4AC8-7035-16D9-768756799C5D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9753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479E5-5464-8942-9E2A-8B18DCBA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072886-4195-0E47-89DC-A4F0E798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F8EF6E-31DB-A84A-AD57-5331FAB3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165FD1-1FA1-224B-AE16-F12E50D7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BCEB52-F82F-208F-28CB-D3210B7185C5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8726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81D726-54FC-DE40-933C-1775ECAB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058239-1CC5-0F4E-9B5E-2F98DF51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BB8C58-2E50-2C4F-8888-11947D47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6740A8-992A-2D6B-FDAB-900205FBE6A2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2588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2A03A-96F5-F14E-BB91-F6C712E8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D9749-86B2-894C-9D5B-F85827E5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D06F96-26C7-A64E-AA65-04962BF17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048FE0-51C2-AF49-B97E-13F5A2FD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19F1C5-66C2-E344-9824-1BF62882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22504-8FCF-4F45-B53D-7B2479E0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D053EC-3564-927E-49F5-05A4275EFBB8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4644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43598-2D2F-C845-8D49-04C1DCA0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CF8C08-CF1D-6240-A043-7FCD8870B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606875-89EC-5B46-A0F5-3380D4471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CF3066-18BF-3E47-B0E1-532297D9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C2EC2E-FDB7-0145-A6E9-7D5427EA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1F7799-332E-2045-BCC6-0ED731CA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6F9DA9-33E2-2F50-5B07-8E875271DDC4}"/>
              </a:ext>
            </a:extLst>
          </p:cNvPr>
          <p:cNvSpPr txBox="1"/>
          <p:nvPr userDrawn="1"/>
        </p:nvSpPr>
        <p:spPr>
          <a:xfrm rot="16200000">
            <a:off x="8679857" y="3345857"/>
            <a:ext cx="677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Alex-Andrée </a:t>
            </a:r>
            <a:r>
              <a:rPr lang="fr-CA" sz="1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Madore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www.childpsychologynorth.com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et Michèle Minor-Corriveau </a:t>
            </a:r>
            <a:r>
              <a:rPr lang="fr-CA" sz="10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www.micheleminorcorriveau.com</a:t>
            </a:r>
            <a:r>
              <a:rPr lang="fr-CA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©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2117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1FAE71-2B93-F240-8214-9BC5F907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442E80-10CD-6E44-B38A-5F74F13E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282E6C-9A63-6648-95DE-F703282D8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8D03-D782-A646-A9CF-02D2190FAA71}" type="datetimeFigureOut">
              <a:rPr lang="fr-FR" smtClean="0"/>
              <a:t>04/08/2023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EF4B13-6755-3441-B279-B0BF3EED3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1E2C2-092F-464A-A788-E63BDFCB0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CE53-B4FE-B14D-93E9-E0803A1FFE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30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79A1FC5-BDBE-0311-AC56-A8CC1A557E71}"/>
              </a:ext>
            </a:extLst>
          </p:cNvPr>
          <p:cNvSpPr txBox="1"/>
          <p:nvPr/>
        </p:nvSpPr>
        <p:spPr>
          <a:xfrm>
            <a:off x="10713638" y="3955774"/>
            <a:ext cx="14200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95F033F-350C-93CD-8676-B09C963235ED}"/>
              </a:ext>
            </a:extLst>
          </p:cNvPr>
          <p:cNvGrpSpPr/>
          <p:nvPr/>
        </p:nvGrpSpPr>
        <p:grpSpPr>
          <a:xfrm>
            <a:off x="6852317" y="2689205"/>
            <a:ext cx="5281358" cy="3644169"/>
            <a:chOff x="6852317" y="2689205"/>
            <a:chExt cx="5281358" cy="36441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642199-4AB4-72A0-3C56-0415CA9A1BDB}"/>
                </a:ext>
              </a:extLst>
            </p:cNvPr>
            <p:cNvSpPr/>
            <p:nvPr/>
          </p:nvSpPr>
          <p:spPr>
            <a:xfrm>
              <a:off x="8143103" y="3331757"/>
              <a:ext cx="3990572" cy="3001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2E68F48-8A38-05E7-088C-C6481411A299}"/>
                </a:ext>
              </a:extLst>
            </p:cNvPr>
            <p:cNvSpPr txBox="1"/>
            <p:nvPr/>
          </p:nvSpPr>
          <p:spPr>
            <a:xfrm>
              <a:off x="6852317" y="2689205"/>
              <a:ext cx="515210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E4894"/>
                  </a:solidFill>
                </a:rPr>
                <a:t>Conseils</a:t>
              </a:r>
              <a:r>
                <a:rPr lang="fr-FR" sz="1200" dirty="0">
                  <a:solidFill>
                    <a:srgbClr val="0E4894"/>
                  </a:solidFill>
                </a:rPr>
                <a:t> 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E4894"/>
                  </a:solidFill>
                </a:rPr>
                <a:t>Ne changez pas les animations car l’ordre de présentation sera affecté.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E4894"/>
                  </a:solidFill>
                </a:rPr>
                <a:t>Faites des essais avant d’utiliser les pyramides de la fluence avec vos élèves.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E4894"/>
                  </a:solidFill>
                </a:rPr>
                <a:t>Privilégiez des graphèmes constants et </a:t>
              </a:r>
              <a:r>
                <a:rPr lang="fr-FR" sz="1200" dirty="0" err="1">
                  <a:solidFill>
                    <a:srgbClr val="0E4894"/>
                  </a:solidFill>
                </a:rPr>
                <a:t>acontextuels</a:t>
              </a:r>
              <a:r>
                <a:rPr lang="fr-FR" sz="1200" dirty="0">
                  <a:solidFill>
                    <a:srgbClr val="0E4894"/>
                  </a:solidFill>
                </a:rPr>
                <a:t> au début.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E4894"/>
                  </a:solidFill>
                </a:rPr>
                <a:t>Ne présentez pas des graphèmes contextuels (p. ex. « c » et « g » dur) que lorsqu’ils ont été enseignés.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E4894"/>
                  </a:solidFill>
                </a:rPr>
                <a:t>Soyez conscients du changement de prononciation du son vocalique dans une syllabe ouverte (« </a:t>
              </a:r>
              <a:r>
                <a:rPr lang="fr-FR" sz="1200" dirty="0" err="1">
                  <a:solidFill>
                    <a:srgbClr val="0E4894"/>
                  </a:solidFill>
                </a:rPr>
                <a:t>be</a:t>
              </a:r>
              <a:r>
                <a:rPr lang="fr-FR" sz="1200" dirty="0">
                  <a:solidFill>
                    <a:srgbClr val="0E4894"/>
                  </a:solidFill>
                </a:rPr>
                <a:t> ») ou fermée (« bec).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0E4894"/>
                  </a:solidFill>
                </a:rPr>
                <a:t>La voyelle sera plus tendue dans la syllabe ouverte « vi » et « bu » que dans la syllabe fermée « vis » et « bulle »).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6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F809E-A40C-2D4F-AB60-F5F350670997}"/>
              </a:ext>
            </a:extLst>
          </p:cNvPr>
          <p:cNvSpPr txBox="1"/>
          <p:nvPr/>
        </p:nvSpPr>
        <p:spPr>
          <a:xfrm>
            <a:off x="1433367" y="956852"/>
            <a:ext cx="3650876" cy="4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 mot</a:t>
            </a: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3C0FD-C098-D648-9ACE-1C1D0A6CBCA2}"/>
              </a:ext>
            </a:extLst>
          </p:cNvPr>
          <p:cNvSpPr txBox="1"/>
          <p:nvPr/>
        </p:nvSpPr>
        <p:spPr>
          <a:xfrm>
            <a:off x="7223702" y="2034259"/>
            <a:ext cx="3650876" cy="4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 mot</a:t>
            </a: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02339-D870-1274-9E45-428BB343E777}"/>
              </a:ext>
            </a:extLst>
          </p:cNvPr>
          <p:cNvSpPr txBox="1"/>
          <p:nvPr/>
        </p:nvSpPr>
        <p:spPr>
          <a:xfrm>
            <a:off x="3771411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</p:spTree>
    <p:extLst>
      <p:ext uri="{BB962C8B-B14F-4D97-AF65-F5344CB8AC3E}">
        <p14:creationId xmlns:p14="http://schemas.microsoft.com/office/powerpoint/2010/main" val="5014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67DE8-C6E7-9648-A1C7-F9979759D207}"/>
              </a:ext>
            </a:extLst>
          </p:cNvPr>
          <p:cNvSpPr txBox="1"/>
          <p:nvPr/>
        </p:nvSpPr>
        <p:spPr>
          <a:xfrm>
            <a:off x="5306116" y="1307962"/>
            <a:ext cx="1936376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sujet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DBA93-05C2-D741-9634-ED894A8AFA26}"/>
              </a:ext>
            </a:extLst>
          </p:cNvPr>
          <p:cNvSpPr txBox="1"/>
          <p:nvPr/>
        </p:nvSpPr>
        <p:spPr>
          <a:xfrm>
            <a:off x="4966577" y="2228403"/>
            <a:ext cx="2615453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verbe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4CDF1-42B9-8B44-880E-ACA2F86FAE38}"/>
              </a:ext>
            </a:extLst>
          </p:cNvPr>
          <p:cNvSpPr txBox="1"/>
          <p:nvPr/>
        </p:nvSpPr>
        <p:spPr>
          <a:xfrm>
            <a:off x="4579975" y="3139482"/>
            <a:ext cx="3388659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phrase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66134-9196-F942-BC5E-C41021156CAA}"/>
              </a:ext>
            </a:extLst>
          </p:cNvPr>
          <p:cNvSpPr txBox="1"/>
          <p:nvPr/>
        </p:nvSpPr>
        <p:spPr>
          <a:xfrm>
            <a:off x="4126138" y="4033376"/>
            <a:ext cx="4296335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phrase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CC996-C7C9-4F4E-A0F9-5630BC9F3028}"/>
              </a:ext>
            </a:extLst>
          </p:cNvPr>
          <p:cNvSpPr txBox="1"/>
          <p:nvPr/>
        </p:nvSpPr>
        <p:spPr>
          <a:xfrm>
            <a:off x="3675659" y="4997549"/>
            <a:ext cx="5197288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phrase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CE255-80F1-C64F-9302-E662198579A5}"/>
              </a:ext>
            </a:extLst>
          </p:cNvPr>
          <p:cNvSpPr txBox="1"/>
          <p:nvPr/>
        </p:nvSpPr>
        <p:spPr>
          <a:xfrm>
            <a:off x="3302503" y="6180103"/>
            <a:ext cx="5943600" cy="3910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phrase </a:t>
            </a: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complète</a:t>
            </a:r>
            <a:endParaRPr lang="en-US" sz="1941" b="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2D24E-BB06-C935-4C53-3AB4231E8F45}"/>
              </a:ext>
            </a:extLst>
          </p:cNvPr>
          <p:cNvSpPr txBox="1"/>
          <p:nvPr/>
        </p:nvSpPr>
        <p:spPr>
          <a:xfrm>
            <a:off x="4511637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</p:spTree>
    <p:extLst>
      <p:ext uri="{BB962C8B-B14F-4D97-AF65-F5344CB8AC3E}">
        <p14:creationId xmlns:p14="http://schemas.microsoft.com/office/powerpoint/2010/main" val="2040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707DE-C9E6-384D-A20A-0E016B30FF68}"/>
              </a:ext>
            </a:extLst>
          </p:cNvPr>
          <p:cNvSpPr txBox="1"/>
          <p:nvPr/>
        </p:nvSpPr>
        <p:spPr>
          <a:xfrm>
            <a:off x="3713355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D58B0-E8BD-4C40-A6B9-516C668FF148}"/>
              </a:ext>
            </a:extLst>
          </p:cNvPr>
          <p:cNvSpPr txBox="1"/>
          <p:nvPr/>
        </p:nvSpPr>
        <p:spPr>
          <a:xfrm>
            <a:off x="1161025" y="863093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98DD9-70C5-2543-A599-53F8EC1174A7}"/>
              </a:ext>
            </a:extLst>
          </p:cNvPr>
          <p:cNvSpPr txBox="1"/>
          <p:nvPr/>
        </p:nvSpPr>
        <p:spPr>
          <a:xfrm>
            <a:off x="4109956" y="897592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1B3C6-4574-824A-807B-07D074E5EADC}"/>
              </a:ext>
            </a:extLst>
          </p:cNvPr>
          <p:cNvSpPr txBox="1"/>
          <p:nvPr/>
        </p:nvSpPr>
        <p:spPr>
          <a:xfrm>
            <a:off x="7067314" y="877001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CCE20-FD07-8D4E-BC03-18676BB74F17}"/>
              </a:ext>
            </a:extLst>
          </p:cNvPr>
          <p:cNvSpPr txBox="1"/>
          <p:nvPr/>
        </p:nvSpPr>
        <p:spPr>
          <a:xfrm>
            <a:off x="10054816" y="895105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1D638-8DA1-6849-9F3D-94F1AF59E14E}"/>
              </a:ext>
            </a:extLst>
          </p:cNvPr>
          <p:cNvSpPr txBox="1"/>
          <p:nvPr/>
        </p:nvSpPr>
        <p:spPr>
          <a:xfrm>
            <a:off x="1161025" y="2861742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E9E8A-F5EE-D849-B9FC-704D80818EFF}"/>
              </a:ext>
            </a:extLst>
          </p:cNvPr>
          <p:cNvSpPr txBox="1"/>
          <p:nvPr/>
        </p:nvSpPr>
        <p:spPr>
          <a:xfrm>
            <a:off x="4107332" y="2906126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57139-BCA5-574A-9E1B-87CCD52B6ED1}"/>
              </a:ext>
            </a:extLst>
          </p:cNvPr>
          <p:cNvSpPr txBox="1"/>
          <p:nvPr/>
        </p:nvSpPr>
        <p:spPr>
          <a:xfrm>
            <a:off x="7067314" y="2888369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3177A-914B-6743-A116-8DD2616AC654}"/>
              </a:ext>
            </a:extLst>
          </p:cNvPr>
          <p:cNvSpPr txBox="1"/>
          <p:nvPr/>
        </p:nvSpPr>
        <p:spPr>
          <a:xfrm>
            <a:off x="10054816" y="2891923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12E64-E8D2-A142-A9E7-F2CF024D2D83}"/>
              </a:ext>
            </a:extLst>
          </p:cNvPr>
          <p:cNvSpPr txBox="1"/>
          <p:nvPr/>
        </p:nvSpPr>
        <p:spPr>
          <a:xfrm>
            <a:off x="1161024" y="4858414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DA41-376F-C146-A72A-45878915667F}"/>
              </a:ext>
            </a:extLst>
          </p:cNvPr>
          <p:cNvSpPr txBox="1"/>
          <p:nvPr/>
        </p:nvSpPr>
        <p:spPr>
          <a:xfrm>
            <a:off x="4107332" y="4923538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6012D-3522-2046-9F3E-F64AEBBC9A17}"/>
              </a:ext>
            </a:extLst>
          </p:cNvPr>
          <p:cNvSpPr txBox="1"/>
          <p:nvPr/>
        </p:nvSpPr>
        <p:spPr>
          <a:xfrm>
            <a:off x="7067314" y="4883633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6289E-AA51-034A-A8EF-CBDAAA6C2089}"/>
              </a:ext>
            </a:extLst>
          </p:cNvPr>
          <p:cNvSpPr txBox="1"/>
          <p:nvPr/>
        </p:nvSpPr>
        <p:spPr>
          <a:xfrm>
            <a:off x="10054815" y="4911681"/>
            <a:ext cx="1164641" cy="179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 - 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</a:t>
            </a:r>
          </a:p>
          <a:p>
            <a:pPr algn="ctr">
              <a:lnSpc>
                <a:spcPts val="265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 - c</a:t>
            </a:r>
          </a:p>
          <a:p>
            <a:pPr algn="ctr">
              <a:lnSpc>
                <a:spcPts val="2650"/>
              </a:lnSpc>
            </a:pPr>
            <a:r>
              <a:rPr lang="en-US" sz="1941" b="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abc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0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 tmFilter="0,0; .5, 1; 1, 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 tmFilter="0,0; .5, 1; 1, 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10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 tmFilter="0,0; .5, 1; 1, 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1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10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10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10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1000" tmFilter="0,0; .5, 1; 1, 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 tmFilter="0,0; .5, 1; 1, 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C11AD3-F3DF-3D41-AF8E-D687CAEE41B5}"/>
              </a:ext>
            </a:extLst>
          </p:cNvPr>
          <p:cNvSpPr txBox="1"/>
          <p:nvPr/>
        </p:nvSpPr>
        <p:spPr>
          <a:xfrm>
            <a:off x="1323059" y="1165688"/>
            <a:ext cx="1866191" cy="226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0AA4-3B8A-B248-9E3B-A20C45A1FE5B}"/>
              </a:ext>
            </a:extLst>
          </p:cNvPr>
          <p:cNvSpPr txBox="1"/>
          <p:nvPr/>
        </p:nvSpPr>
        <p:spPr>
          <a:xfrm>
            <a:off x="5360003" y="1159343"/>
            <a:ext cx="1866191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44383-9963-1748-9853-0059A32759C4}"/>
              </a:ext>
            </a:extLst>
          </p:cNvPr>
          <p:cNvSpPr txBox="1"/>
          <p:nvPr/>
        </p:nvSpPr>
        <p:spPr>
          <a:xfrm>
            <a:off x="9423683" y="1203563"/>
            <a:ext cx="1866190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A4616-ADEE-7049-8A66-23D44C8C48AE}"/>
              </a:ext>
            </a:extLst>
          </p:cNvPr>
          <p:cNvSpPr txBox="1"/>
          <p:nvPr/>
        </p:nvSpPr>
        <p:spPr>
          <a:xfrm>
            <a:off x="1278455" y="4217728"/>
            <a:ext cx="1966552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B7343-9E9F-374A-A7D9-4B250B98FA61}"/>
              </a:ext>
            </a:extLst>
          </p:cNvPr>
          <p:cNvSpPr txBox="1"/>
          <p:nvPr/>
        </p:nvSpPr>
        <p:spPr>
          <a:xfrm>
            <a:off x="5353284" y="4217728"/>
            <a:ext cx="1866191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87757-A8D6-EA4E-ADBE-E6F38F8C6599}"/>
              </a:ext>
            </a:extLst>
          </p:cNvPr>
          <p:cNvSpPr txBox="1"/>
          <p:nvPr/>
        </p:nvSpPr>
        <p:spPr>
          <a:xfrm>
            <a:off x="9394659" y="4217728"/>
            <a:ext cx="1964529" cy="226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F24D3-4C44-CB63-74E8-F2C0A8E5B98C}"/>
              </a:ext>
            </a:extLst>
          </p:cNvPr>
          <p:cNvSpPr txBox="1"/>
          <p:nvPr/>
        </p:nvSpPr>
        <p:spPr>
          <a:xfrm>
            <a:off x="3826244" y="429020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87E64-EBF7-A82E-3591-F6D823888003}"/>
              </a:ext>
            </a:extLst>
          </p:cNvPr>
          <p:cNvSpPr txBox="1"/>
          <p:nvPr/>
        </p:nvSpPr>
        <p:spPr>
          <a:xfrm>
            <a:off x="12049246" y="13773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F313F-2C11-5046-9B41-1B50BB6DC5AD}"/>
              </a:ext>
            </a:extLst>
          </p:cNvPr>
          <p:cNvSpPr txBox="1"/>
          <p:nvPr/>
        </p:nvSpPr>
        <p:spPr>
          <a:xfrm>
            <a:off x="1193054" y="1064963"/>
            <a:ext cx="1894862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C6910-E952-E246-92DD-3C8E66A02563}"/>
              </a:ext>
            </a:extLst>
          </p:cNvPr>
          <p:cNvSpPr txBox="1"/>
          <p:nvPr/>
        </p:nvSpPr>
        <p:spPr>
          <a:xfrm>
            <a:off x="5148569" y="1070560"/>
            <a:ext cx="1894862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A4C9B-521B-0747-970C-CA76A78EC821}"/>
              </a:ext>
            </a:extLst>
          </p:cNvPr>
          <p:cNvSpPr txBox="1"/>
          <p:nvPr/>
        </p:nvSpPr>
        <p:spPr>
          <a:xfrm>
            <a:off x="9214270" y="1076114"/>
            <a:ext cx="1727947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2EB1F-11B9-814E-88DA-C4A7B044F930}"/>
              </a:ext>
            </a:extLst>
          </p:cNvPr>
          <p:cNvSpPr txBox="1"/>
          <p:nvPr/>
        </p:nvSpPr>
        <p:spPr>
          <a:xfrm>
            <a:off x="1193054" y="3965921"/>
            <a:ext cx="1894862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4DCD0-57A6-2643-8DEF-75AB9989B91A}"/>
              </a:ext>
            </a:extLst>
          </p:cNvPr>
          <p:cNvSpPr txBox="1"/>
          <p:nvPr/>
        </p:nvSpPr>
        <p:spPr>
          <a:xfrm>
            <a:off x="5055560" y="3981296"/>
            <a:ext cx="2103182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D5613-7CC0-5144-94B7-4AF3738C6D06}"/>
              </a:ext>
            </a:extLst>
          </p:cNvPr>
          <p:cNvSpPr txBox="1"/>
          <p:nvPr/>
        </p:nvSpPr>
        <p:spPr>
          <a:xfrm>
            <a:off x="9143708" y="3988534"/>
            <a:ext cx="1869069" cy="24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4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03B62-0653-6749-51F4-B636C9713A56}"/>
              </a:ext>
            </a:extLst>
          </p:cNvPr>
          <p:cNvSpPr txBox="1"/>
          <p:nvPr/>
        </p:nvSpPr>
        <p:spPr>
          <a:xfrm>
            <a:off x="3840355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</p:spTree>
    <p:extLst>
      <p:ext uri="{BB962C8B-B14F-4D97-AF65-F5344CB8AC3E}">
        <p14:creationId xmlns:p14="http://schemas.microsoft.com/office/powerpoint/2010/main" val="34763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C07267-2626-D042-8A88-1A6FAB3E50C6}"/>
              </a:ext>
            </a:extLst>
          </p:cNvPr>
          <p:cNvSpPr txBox="1"/>
          <p:nvPr/>
        </p:nvSpPr>
        <p:spPr>
          <a:xfrm>
            <a:off x="1190683" y="1009588"/>
            <a:ext cx="1863413" cy="246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2F6CC-43C2-1B4B-BA6D-A0FC6BA3BFD1}"/>
              </a:ext>
            </a:extLst>
          </p:cNvPr>
          <p:cNvSpPr txBox="1"/>
          <p:nvPr/>
        </p:nvSpPr>
        <p:spPr>
          <a:xfrm>
            <a:off x="5220701" y="1029966"/>
            <a:ext cx="1863413" cy="246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25560-EC5A-A544-BAF5-3071BBB940EB}"/>
              </a:ext>
            </a:extLst>
          </p:cNvPr>
          <p:cNvSpPr txBox="1"/>
          <p:nvPr/>
        </p:nvSpPr>
        <p:spPr>
          <a:xfrm>
            <a:off x="9206115" y="1020739"/>
            <a:ext cx="1863413" cy="246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088AA-3EF2-5642-BBF3-3EA5F4F3EF3F}"/>
              </a:ext>
            </a:extLst>
          </p:cNvPr>
          <p:cNvSpPr txBox="1"/>
          <p:nvPr/>
        </p:nvSpPr>
        <p:spPr>
          <a:xfrm>
            <a:off x="1190683" y="4038468"/>
            <a:ext cx="1863413" cy="246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F9C33-3A96-9F45-9D22-4426D6E83DA2}"/>
              </a:ext>
            </a:extLst>
          </p:cNvPr>
          <p:cNvSpPr txBox="1"/>
          <p:nvPr/>
        </p:nvSpPr>
        <p:spPr>
          <a:xfrm>
            <a:off x="5202826" y="4016450"/>
            <a:ext cx="1870137" cy="246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68CFF-C5F2-A049-B5BC-2E269F07834C}"/>
              </a:ext>
            </a:extLst>
          </p:cNvPr>
          <p:cNvSpPr txBox="1"/>
          <p:nvPr/>
        </p:nvSpPr>
        <p:spPr>
          <a:xfrm>
            <a:off x="9238437" y="4022476"/>
            <a:ext cx="1798768" cy="246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8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834E9-5455-6AE8-FB11-9EEE3773F499}"/>
              </a:ext>
            </a:extLst>
          </p:cNvPr>
          <p:cNvSpPr txBox="1"/>
          <p:nvPr/>
        </p:nvSpPr>
        <p:spPr>
          <a:xfrm>
            <a:off x="3823119" y="420056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</p:spTree>
    <p:extLst>
      <p:ext uri="{BB962C8B-B14F-4D97-AF65-F5344CB8AC3E}">
        <p14:creationId xmlns:p14="http://schemas.microsoft.com/office/powerpoint/2010/main" val="160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77BA22-1B42-2D4A-A4FD-53698E85A71D}"/>
              </a:ext>
            </a:extLst>
          </p:cNvPr>
          <p:cNvSpPr txBox="1"/>
          <p:nvPr/>
        </p:nvSpPr>
        <p:spPr>
          <a:xfrm>
            <a:off x="1279946" y="876066"/>
            <a:ext cx="2238935" cy="287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•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5C9BC-A5E0-5247-A930-84E151D287B2}"/>
              </a:ext>
            </a:extLst>
          </p:cNvPr>
          <p:cNvSpPr txBox="1"/>
          <p:nvPr/>
        </p:nvSpPr>
        <p:spPr>
          <a:xfrm>
            <a:off x="6169182" y="882337"/>
            <a:ext cx="2238935" cy="287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•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80C9D-E75A-B046-9326-501547FD2337}"/>
              </a:ext>
            </a:extLst>
          </p:cNvPr>
          <p:cNvSpPr txBox="1"/>
          <p:nvPr/>
        </p:nvSpPr>
        <p:spPr>
          <a:xfrm>
            <a:off x="3823612" y="3821125"/>
            <a:ext cx="2238935" cy="287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•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0B19E-3B3E-6446-956B-7E9283B8660A}"/>
              </a:ext>
            </a:extLst>
          </p:cNvPr>
          <p:cNvSpPr txBox="1"/>
          <p:nvPr/>
        </p:nvSpPr>
        <p:spPr>
          <a:xfrm>
            <a:off x="8896885" y="3838513"/>
            <a:ext cx="2238935" cy="287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syl•syl•syl•syl</a:t>
            </a: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 •</a:t>
            </a:r>
            <a:r>
              <a:rPr lang="en-US" sz="1941" dirty="0" err="1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syl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  <a:p>
            <a:pPr algn="ctr">
              <a:lnSpc>
                <a:spcPts val="37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le mot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47966-2351-CF92-2D7C-D6E4AC1D3F2D}"/>
              </a:ext>
            </a:extLst>
          </p:cNvPr>
          <p:cNvSpPr txBox="1"/>
          <p:nvPr/>
        </p:nvSpPr>
        <p:spPr>
          <a:xfrm>
            <a:off x="3801981" y="419862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</p:spTree>
    <p:extLst>
      <p:ext uri="{BB962C8B-B14F-4D97-AF65-F5344CB8AC3E}">
        <p14:creationId xmlns:p14="http://schemas.microsoft.com/office/powerpoint/2010/main" val="2934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5F2272-688D-2843-984D-E63551B15ED9}"/>
              </a:ext>
            </a:extLst>
          </p:cNvPr>
          <p:cNvSpPr txBox="1"/>
          <p:nvPr/>
        </p:nvSpPr>
        <p:spPr>
          <a:xfrm>
            <a:off x="1001547" y="844995"/>
            <a:ext cx="2378003" cy="303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0AE9F-B86E-2F46-A0A4-A984E346C511}"/>
              </a:ext>
            </a:extLst>
          </p:cNvPr>
          <p:cNvSpPr txBox="1"/>
          <p:nvPr/>
        </p:nvSpPr>
        <p:spPr>
          <a:xfrm>
            <a:off x="6230321" y="853649"/>
            <a:ext cx="2378002" cy="303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47B51-468F-A546-86C0-72626009E69A}"/>
              </a:ext>
            </a:extLst>
          </p:cNvPr>
          <p:cNvSpPr txBox="1"/>
          <p:nvPr/>
        </p:nvSpPr>
        <p:spPr>
          <a:xfrm>
            <a:off x="3793781" y="3574545"/>
            <a:ext cx="2268766" cy="30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F5295-B099-8942-B2E3-6D643255F120}"/>
              </a:ext>
            </a:extLst>
          </p:cNvPr>
          <p:cNvSpPr txBox="1"/>
          <p:nvPr/>
        </p:nvSpPr>
        <p:spPr>
          <a:xfrm>
            <a:off x="9013677" y="3565892"/>
            <a:ext cx="2365717" cy="303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60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60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96E77-EDEF-64FE-AA80-9B9B5B055D03}"/>
              </a:ext>
            </a:extLst>
          </p:cNvPr>
          <p:cNvSpPr txBox="1"/>
          <p:nvPr/>
        </p:nvSpPr>
        <p:spPr>
          <a:xfrm>
            <a:off x="3786507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</p:spTree>
    <p:extLst>
      <p:ext uri="{BB962C8B-B14F-4D97-AF65-F5344CB8AC3E}">
        <p14:creationId xmlns:p14="http://schemas.microsoft.com/office/powerpoint/2010/main" val="6094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9DDE8-23B3-8B4F-933D-B49EA9125857}"/>
              </a:ext>
            </a:extLst>
          </p:cNvPr>
          <p:cNvSpPr txBox="1"/>
          <p:nvPr/>
        </p:nvSpPr>
        <p:spPr>
          <a:xfrm>
            <a:off x="989076" y="886431"/>
            <a:ext cx="2897841" cy="288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</a:t>
            </a:r>
          </a:p>
          <a:p>
            <a:pPr algn="ctr">
              <a:lnSpc>
                <a:spcPts val="45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8E1DA-F6F7-3542-9B77-14A9441EA951}"/>
              </a:ext>
            </a:extLst>
          </p:cNvPr>
          <p:cNvSpPr txBox="1"/>
          <p:nvPr/>
        </p:nvSpPr>
        <p:spPr>
          <a:xfrm>
            <a:off x="6051396" y="919884"/>
            <a:ext cx="2897841" cy="288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</a:t>
            </a:r>
          </a:p>
          <a:p>
            <a:pPr algn="ctr">
              <a:lnSpc>
                <a:spcPts val="45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EC93A-FF26-C041-9037-C7B089B80DC1}"/>
              </a:ext>
            </a:extLst>
          </p:cNvPr>
          <p:cNvSpPr txBox="1"/>
          <p:nvPr/>
        </p:nvSpPr>
        <p:spPr>
          <a:xfrm>
            <a:off x="3598462" y="3933458"/>
            <a:ext cx="2897841" cy="288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</a:t>
            </a:r>
          </a:p>
          <a:p>
            <a:pPr algn="ctr">
              <a:lnSpc>
                <a:spcPts val="45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81BB4-4477-2B47-A22C-357E8C225A73}"/>
              </a:ext>
            </a:extLst>
          </p:cNvPr>
          <p:cNvSpPr txBox="1"/>
          <p:nvPr/>
        </p:nvSpPr>
        <p:spPr>
          <a:xfrm>
            <a:off x="8699817" y="3925362"/>
            <a:ext cx="2897841" cy="288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45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</a:t>
            </a:r>
          </a:p>
          <a:p>
            <a:pPr algn="ctr">
              <a:lnSpc>
                <a:spcPts val="45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36943-ED9F-281F-DB45-DC98F09E2F65}"/>
              </a:ext>
            </a:extLst>
          </p:cNvPr>
          <p:cNvSpPr txBox="1"/>
          <p:nvPr/>
        </p:nvSpPr>
        <p:spPr>
          <a:xfrm>
            <a:off x="3749640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 dirty="0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</p:spTree>
    <p:extLst>
      <p:ext uri="{BB962C8B-B14F-4D97-AF65-F5344CB8AC3E}">
        <p14:creationId xmlns:p14="http://schemas.microsoft.com/office/powerpoint/2010/main" val="22071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0A1E3-D3EF-A540-8BEA-AB9C520E8558}"/>
              </a:ext>
            </a:extLst>
          </p:cNvPr>
          <p:cNvSpPr txBox="1"/>
          <p:nvPr/>
        </p:nvSpPr>
        <p:spPr>
          <a:xfrm>
            <a:off x="1552653" y="1660030"/>
            <a:ext cx="3650876" cy="392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</a:t>
            </a:r>
          </a:p>
          <a:p>
            <a:pPr algn="ctr">
              <a:lnSpc>
                <a:spcPts val="62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6CDCE-A829-D84E-9DFE-BC8DAC9AA6F4}"/>
              </a:ext>
            </a:extLst>
          </p:cNvPr>
          <p:cNvSpPr txBox="1"/>
          <p:nvPr/>
        </p:nvSpPr>
        <p:spPr>
          <a:xfrm>
            <a:off x="7375269" y="1680831"/>
            <a:ext cx="3650876" cy="3924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</a:t>
            </a: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</a:t>
            </a: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</a:t>
            </a:r>
          </a:p>
          <a:p>
            <a:pPr algn="ctr">
              <a:lnSpc>
                <a:spcPts val="6200"/>
              </a:lnSpc>
            </a:pPr>
            <a:r>
              <a:rPr lang="en-US" sz="194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mot mot mot mot</a:t>
            </a:r>
          </a:p>
          <a:p>
            <a:pPr algn="ctr">
              <a:lnSpc>
                <a:spcPts val="6200"/>
              </a:lnSpc>
            </a:pPr>
            <a:r>
              <a:rPr lang="en-US" sz="1941" b="1" dirty="0">
                <a:solidFill>
                  <a:srgbClr val="0E4894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taper la phrase</a:t>
            </a:r>
            <a:endParaRPr lang="en-US" sz="1941" dirty="0">
              <a:solidFill>
                <a:srgbClr val="0E4894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E83A8-3FAC-25BE-A1BB-99C61332895D}"/>
              </a:ext>
            </a:extLst>
          </p:cNvPr>
          <p:cNvSpPr txBox="1"/>
          <p:nvPr/>
        </p:nvSpPr>
        <p:spPr>
          <a:xfrm>
            <a:off x="3785925" y="424645"/>
            <a:ext cx="764445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88">
                <a:solidFill>
                  <a:srgbClr val="0E489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Compétence ciblée: XXX</a:t>
            </a:r>
          </a:p>
        </p:txBody>
      </p:sp>
    </p:spTree>
    <p:extLst>
      <p:ext uri="{BB962C8B-B14F-4D97-AF65-F5344CB8AC3E}">
        <p14:creationId xmlns:p14="http://schemas.microsoft.com/office/powerpoint/2010/main" val="32502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ramides de fluidité" id="{F64FA5A5-BFEA-B840-A63B-EC7ACB106852}" vid="{DDC8355E-E6AF-AD43-93CC-2FB666952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2599</TotalTime>
  <Words>760</Words>
  <Application>Microsoft Macintosh PowerPoint</Application>
  <PresentationFormat>Widescreen</PresentationFormat>
  <Paragraphs>237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Futura Medium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Michèle Minor-Corriveau</dc:creator>
  <cp:lastModifiedBy>ALEX-ANDREE Madore</cp:lastModifiedBy>
  <cp:revision>12</cp:revision>
  <dcterms:created xsi:type="dcterms:W3CDTF">2023-06-25T23:45:41Z</dcterms:created>
  <dcterms:modified xsi:type="dcterms:W3CDTF">2023-08-04T22:22:59Z</dcterms:modified>
</cp:coreProperties>
</file>