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92" r:id="rId19"/>
  </p:sldIdLst>
  <p:sldSz cx="12192000" cy="6858000"/>
  <p:notesSz cx="6858000" cy="9144000"/>
  <p:embeddedFontLst>
    <p:embeddedFont>
      <p:font typeface="Agency FB" panose="020B050302020202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Quattrocento Sans" panose="020B05020500000200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jZGfp0mr9iMbwYmkthVE7n15r2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At Christmas, the children sang in the snow.</a:t>
            </a:r>
            <a:endParaRPr/>
          </a:p>
        </p:txBody>
      </p:sp>
      <p:sp>
        <p:nvSpPr>
          <p:cNvPr id="350" name="Google Shape;35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0" name="Google Shape;35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5701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entury Gothic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89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532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Grade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 when, who, where </a:t>
            </a:r>
            <a:r>
              <a:rPr lang="en-AU" b="1" dirty="0"/>
              <a:t>(oral)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indent="0" algn="l"/>
            <a:r>
              <a:rPr lang="en-AU" b="1" dirty="0"/>
              <a:t>Author: </a:t>
            </a:r>
            <a:r>
              <a:rPr lang="en-AU" dirty="0"/>
              <a:t>Jasmyn Hall, Janelle Walters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10134005" y="1039449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3570" y="966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8591" y="15184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"/>
          <p:cNvSpPr txBox="1"/>
          <p:nvPr/>
        </p:nvSpPr>
        <p:spPr>
          <a:xfrm>
            <a:off x="2498275" y="2225400"/>
            <a:ext cx="283667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11"/>
          <p:cNvCxnSpPr/>
          <p:nvPr/>
        </p:nvCxnSpPr>
        <p:spPr>
          <a:xfrm>
            <a:off x="1356514" y="375002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8" name="Google Shape;228;p11"/>
          <p:cNvCxnSpPr/>
          <p:nvPr/>
        </p:nvCxnSpPr>
        <p:spPr>
          <a:xfrm>
            <a:off x="1434863" y="438964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11"/>
          <p:cNvCxnSpPr/>
          <p:nvPr/>
        </p:nvCxnSpPr>
        <p:spPr>
          <a:xfrm>
            <a:off x="1496291" y="500902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30" name="Google Shape;230;p11"/>
          <p:cNvSpPr/>
          <p:nvPr/>
        </p:nvSpPr>
        <p:spPr>
          <a:xfrm>
            <a:off x="1357357" y="3986753"/>
            <a:ext cx="26715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Jackson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1402449" y="4596190"/>
            <a:ext cx="33834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table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1392411" y="3300128"/>
            <a:ext cx="32996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breakfast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240003" y="622049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2000"/>
              <a:buFont typeface="Calibri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breakfast</a:t>
            </a: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Jackson </a:t>
            </a:r>
            <a:r>
              <a:rPr lang="en-AU" sz="2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</a:t>
            </a: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table.</a:t>
            </a:r>
            <a:endParaRPr sz="28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4" name="Google Shape;234;p11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6225286" y="5472005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0" y="386060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6" name="Google Shape;236;p11" descr="47 Pancake Breakfast Large Little Boys Stock Photos, Pictures &amp;  Royalty-Free Images - iSto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3798" y="3077172"/>
            <a:ext cx="4442200" cy="295423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1"/>
          <p:cNvSpPr txBox="1"/>
          <p:nvPr/>
        </p:nvSpPr>
        <p:spPr>
          <a:xfrm>
            <a:off x="97865" y="3136683"/>
            <a:ext cx="1398426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800" b="1" i="0" u="none" strike="noStrike" cap="none" dirty="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  <p:pic>
        <p:nvPicPr>
          <p:cNvPr id="238" name="Google Shape;238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/>
          <p:nvPr/>
        </p:nvSpPr>
        <p:spPr>
          <a:xfrm>
            <a:off x="641878" y="426783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2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6578575" y="412340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expanded sentence?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2"/>
          <p:cNvSpPr txBox="1"/>
          <p:nvPr/>
        </p:nvSpPr>
        <p:spPr>
          <a:xfrm>
            <a:off x="402184" y="485376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raced around the track.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1" name="Google Shape;251;p12"/>
          <p:cNvCxnSpPr/>
          <p:nvPr/>
        </p:nvCxnSpPr>
        <p:spPr>
          <a:xfrm>
            <a:off x="1478825" y="30524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12"/>
          <p:cNvCxnSpPr/>
          <p:nvPr/>
        </p:nvCxnSpPr>
        <p:spPr>
          <a:xfrm>
            <a:off x="1508764" y="35350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12"/>
          <p:cNvCxnSpPr/>
          <p:nvPr/>
        </p:nvCxnSpPr>
        <p:spPr>
          <a:xfrm>
            <a:off x="1534513" y="408379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12"/>
          <p:cNvSpPr/>
          <p:nvPr/>
        </p:nvSpPr>
        <p:spPr>
          <a:xfrm>
            <a:off x="1508764" y="3233307"/>
            <a:ext cx="15119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1508764" y="3760831"/>
            <a:ext cx="20457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around the track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1478825" y="2714347"/>
            <a:ext cx="26516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sports carnival day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1184987" y="5322313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all of the information. It does not have the when.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/>
          <p:cNvSpPr txBox="1"/>
          <p:nvPr/>
        </p:nvSpPr>
        <p:spPr>
          <a:xfrm>
            <a:off x="409301" y="58304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sports carnival day, raced.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12"/>
          <p:cNvSpPr txBox="1"/>
          <p:nvPr/>
        </p:nvSpPr>
        <p:spPr>
          <a:xfrm>
            <a:off x="1192104" y="6299044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make sense. It is missing words.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2"/>
          <p:cNvSpPr txBox="1"/>
          <p:nvPr/>
        </p:nvSpPr>
        <p:spPr>
          <a:xfrm>
            <a:off x="2719024" y="1917169"/>
            <a:ext cx="32107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raced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12" descr="Junior Years Interhouse Athletics Carnival | eNews Archive | Connect | The  Glennie Scho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87753" y="3004777"/>
            <a:ext cx="25908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2"/>
          <p:cNvSpPr txBox="1"/>
          <p:nvPr/>
        </p:nvSpPr>
        <p:spPr>
          <a:xfrm>
            <a:off x="0" y="360675"/>
            <a:ext cx="9180900" cy="12384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12"/>
          <p:cNvSpPr txBox="1"/>
          <p:nvPr/>
        </p:nvSpPr>
        <p:spPr>
          <a:xfrm>
            <a:off x="450713" y="2583452"/>
            <a:ext cx="139842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000" b="1" i="0" u="none" strike="noStrike" cap="none" dirty="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0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body" idx="1"/>
          </p:nvPr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dirty="0"/>
              <a:t>Which sentences contain both a </a:t>
            </a:r>
            <a:r>
              <a:rPr lang="en-AU" b="1" dirty="0">
                <a:solidFill>
                  <a:srgbClr val="0070C0"/>
                </a:solidFill>
              </a:rPr>
              <a:t>WHERE</a:t>
            </a:r>
            <a:r>
              <a:rPr lang="en-AU" dirty="0"/>
              <a:t> and a </a:t>
            </a:r>
            <a:r>
              <a:rPr lang="en-AU" b="1" dirty="0">
                <a:solidFill>
                  <a:schemeClr val="accent2">
                    <a:lumMod val="50000"/>
                  </a:schemeClr>
                </a:solidFill>
              </a:rPr>
              <a:t>WHEN </a:t>
            </a:r>
            <a:r>
              <a:rPr lang="en-AU" dirty="0"/>
              <a:t>detail?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They drove to the ocean.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In the morning, Sally jogged around the block.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Yesterday, my teacher ate lunch in the staff room.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dog fell asleep in his bed.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69" name="Google Shape;269;p13"/>
          <p:cNvSpPr txBox="1"/>
          <p:nvPr/>
        </p:nvSpPr>
        <p:spPr>
          <a:xfrm>
            <a:off x="191899" y="4892634"/>
            <a:ext cx="11845504" cy="133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3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7857380" y="2915687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3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5047295" y="241765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3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8426265" y="3495482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3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5545404" y="396285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3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2284" y="765938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3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72284" y="1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4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4"/>
          <p:cNvSpPr txBox="1"/>
          <p:nvPr/>
        </p:nvSpPr>
        <p:spPr>
          <a:xfrm>
            <a:off x="405963" y="2489753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n-AU" sz="36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raced.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dirty="0">
              <a:ea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14"/>
          <p:cNvCxnSpPr/>
          <p:nvPr/>
        </p:nvCxnSpPr>
        <p:spPr>
          <a:xfrm>
            <a:off x="2128305" y="3971793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14"/>
          <p:cNvCxnSpPr/>
          <p:nvPr/>
        </p:nvCxnSpPr>
        <p:spPr>
          <a:xfrm>
            <a:off x="2128306" y="452274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14"/>
          <p:cNvCxnSpPr/>
          <p:nvPr/>
        </p:nvCxnSpPr>
        <p:spPr>
          <a:xfrm>
            <a:off x="2248748" y="513081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4" name="Google Shape;294;p14"/>
          <p:cNvSpPr/>
          <p:nvPr/>
        </p:nvSpPr>
        <p:spPr>
          <a:xfrm>
            <a:off x="2128306" y="4100514"/>
            <a:ext cx="42959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fire engine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2128305" y="4660124"/>
            <a:ext cx="46605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burning building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2128305" y="3542018"/>
            <a:ext cx="37411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Saturday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4"/>
          <p:cNvSpPr/>
          <p:nvPr/>
        </p:nvSpPr>
        <p:spPr>
          <a:xfrm>
            <a:off x="973866" y="5671779"/>
            <a:ext cx="27876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Saturday, </a:t>
            </a: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4"/>
          <p:cNvSpPr/>
          <p:nvPr/>
        </p:nvSpPr>
        <p:spPr>
          <a:xfrm>
            <a:off x="3071250" y="5649235"/>
            <a:ext cx="23278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fire engine</a:t>
            </a:r>
            <a:endParaRPr sz="24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5437119" y="5641968"/>
            <a:ext cx="10839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raced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6521070" y="5649234"/>
            <a:ext cx="36279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burning building.</a:t>
            </a:r>
            <a:endParaRPr sz="2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4" descr="Firefighters: Behind the Wheel - HCI Colle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4747" y="3000350"/>
            <a:ext cx="3211211" cy="213691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4"/>
          <p:cNvSpPr txBox="1"/>
          <p:nvPr/>
        </p:nvSpPr>
        <p:spPr>
          <a:xfrm>
            <a:off x="179841" y="3269473"/>
            <a:ext cx="224059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Who/what:</a:t>
            </a:r>
            <a:endParaRPr sz="2800" b="1" i="0" u="none" strike="noStrike" cap="none" dirty="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5"/>
          <p:cNvSpPr txBox="1"/>
          <p:nvPr/>
        </p:nvSpPr>
        <p:spPr>
          <a:xfrm>
            <a:off x="422090" y="2609875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15"/>
          <p:cNvCxnSpPr/>
          <p:nvPr/>
        </p:nvCxnSpPr>
        <p:spPr>
          <a:xfrm>
            <a:off x="1597877" y="391477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15"/>
          <p:cNvCxnSpPr/>
          <p:nvPr/>
        </p:nvCxnSpPr>
        <p:spPr>
          <a:xfrm>
            <a:off x="1623627" y="447656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15"/>
          <p:cNvCxnSpPr/>
          <p:nvPr/>
        </p:nvCxnSpPr>
        <p:spPr>
          <a:xfrm>
            <a:off x="1623626" y="512514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7" name="Google Shape;317;p15"/>
          <p:cNvSpPr/>
          <p:nvPr/>
        </p:nvSpPr>
        <p:spPr>
          <a:xfrm>
            <a:off x="1633773" y="4083408"/>
            <a:ext cx="34472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Jessica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633773" y="4690605"/>
            <a:ext cx="423131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supermarket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5"/>
          <p:cNvSpPr/>
          <p:nvPr/>
        </p:nvSpPr>
        <p:spPr>
          <a:xfrm>
            <a:off x="1633773" y="3462598"/>
            <a:ext cx="44981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weekend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5"/>
          <p:cNvSpPr/>
          <p:nvPr/>
        </p:nvSpPr>
        <p:spPr>
          <a:xfrm>
            <a:off x="1398817" y="5733048"/>
            <a:ext cx="3179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2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the weekend,</a:t>
            </a:r>
            <a:r>
              <a:rPr lang="en-AU" sz="2400" b="1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0" i="0" u="none" strike="noStrike" cap="none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5"/>
          <p:cNvSpPr/>
          <p:nvPr/>
        </p:nvSpPr>
        <p:spPr>
          <a:xfrm>
            <a:off x="3966510" y="5738370"/>
            <a:ext cx="12731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Jessica</a:t>
            </a:r>
            <a:endParaRPr sz="24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5"/>
          <p:cNvSpPr/>
          <p:nvPr/>
        </p:nvSpPr>
        <p:spPr>
          <a:xfrm>
            <a:off x="5080989" y="5726799"/>
            <a:ext cx="11256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shops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6131895" y="5738371"/>
            <a:ext cx="30909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supermarket.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15" descr="Picking the eyes out of supermarket special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0802" y="2754141"/>
            <a:ext cx="3369765" cy="267761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5"/>
          <p:cNvSpPr txBox="1"/>
          <p:nvPr/>
        </p:nvSpPr>
        <p:spPr>
          <a:xfrm>
            <a:off x="141669" y="3231952"/>
            <a:ext cx="1398426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lang="en-AU" sz="2800" b="1" i="0" u="none" strike="noStrike" cap="none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800" b="1" i="0" u="none" strike="noStrike" cap="none" dirty="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90;p14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dirty="0">
              <a:ea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/>
      <p:bldP spid="319" grpId="0"/>
      <p:bldP spid="320" grpId="0"/>
      <p:bldP spid="321" grpId="0"/>
      <p:bldP spid="322" grpId="0"/>
      <p:bldP spid="3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884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89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892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6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AU" sz="36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6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16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16"/>
          <p:cNvCxnSpPr/>
          <p:nvPr/>
        </p:nvCxnSpPr>
        <p:spPr>
          <a:xfrm>
            <a:off x="1644808" y="462434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41" name="Google Shape;341;p16"/>
          <p:cNvCxnSpPr/>
          <p:nvPr/>
        </p:nvCxnSpPr>
        <p:spPr>
          <a:xfrm>
            <a:off x="1620992" y="518999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42" name="Google Shape;342;p16"/>
          <p:cNvSpPr/>
          <p:nvPr/>
        </p:nvSpPr>
        <p:spPr>
          <a:xfrm>
            <a:off x="1623627" y="3641756"/>
            <a:ext cx="44723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sunny day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1644808" y="4767473"/>
            <a:ext cx="32392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hammock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1644808" y="4219942"/>
            <a:ext cx="293872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girl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16" descr="Little girl sitting on hammock in the garden reading a book stock phot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86453" y="2578241"/>
            <a:ext cx="2026556" cy="304088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6"/>
          <p:cNvSpPr txBox="1"/>
          <p:nvPr/>
        </p:nvSpPr>
        <p:spPr>
          <a:xfrm>
            <a:off x="0" y="3331335"/>
            <a:ext cx="224059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7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73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444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377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7"/>
          <p:cNvSpPr txBox="1"/>
          <p:nvPr/>
        </p:nvSpPr>
        <p:spPr>
          <a:xfrm>
            <a:off x="390617" y="2599195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sang</a:t>
            </a:r>
            <a:r>
              <a:rPr lang="en-AU" sz="3600" b="0" i="0" u="none" strike="noStrike" cap="none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17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17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3" name="Google Shape;363;p17"/>
          <p:cNvCxnSpPr/>
          <p:nvPr/>
        </p:nvCxnSpPr>
        <p:spPr>
          <a:xfrm>
            <a:off x="1623627" y="500526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64" name="Google Shape;364;p17" descr="Christmas Party — Carstairs playscho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76393" y="3265128"/>
            <a:ext cx="4882809" cy="174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7"/>
          <p:cNvSpPr txBox="1"/>
          <p:nvPr/>
        </p:nvSpPr>
        <p:spPr>
          <a:xfrm>
            <a:off x="0" y="3235459"/>
            <a:ext cx="224059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8;p16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7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73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444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377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7"/>
          <p:cNvSpPr txBox="1"/>
          <p:nvPr/>
        </p:nvSpPr>
        <p:spPr>
          <a:xfrm>
            <a:off x="390617" y="2599195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en-AU" sz="36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howled</a:t>
            </a:r>
            <a:r>
              <a:rPr lang="en-AU" sz="3600" b="0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17"/>
          <p:cNvCxnSpPr/>
          <p:nvPr/>
        </p:nvCxnSpPr>
        <p:spPr>
          <a:xfrm>
            <a:off x="2011554" y="3827710"/>
            <a:ext cx="4402496" cy="1461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17"/>
          <p:cNvCxnSpPr/>
          <p:nvPr/>
        </p:nvCxnSpPr>
        <p:spPr>
          <a:xfrm flipV="1">
            <a:off x="2105878" y="4387273"/>
            <a:ext cx="4308172" cy="616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3" name="Google Shape;363;p17"/>
          <p:cNvCxnSpPr/>
          <p:nvPr/>
        </p:nvCxnSpPr>
        <p:spPr>
          <a:xfrm flipV="1">
            <a:off x="2011554" y="4978400"/>
            <a:ext cx="4324591" cy="839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65" name="Google Shape;365;p17"/>
          <p:cNvSpPr txBox="1"/>
          <p:nvPr/>
        </p:nvSpPr>
        <p:spPr>
          <a:xfrm>
            <a:off x="0" y="3235459"/>
            <a:ext cx="224059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19" y="2948330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338;p16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747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1856935" y="934853"/>
            <a:ext cx="6639951" cy="58473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200"/>
              <a:buFont typeface="Century Gothic"/>
              <a:buNone/>
              <a:tabLst/>
              <a:defRPr/>
            </a:pP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who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Skill Development: You do 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90800" y="2819400"/>
            <a:ext cx="6379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Use pictures from texts/topics/knowledge units in class</a:t>
            </a:r>
          </a:p>
        </p:txBody>
      </p:sp>
      <p:sp>
        <p:nvSpPr>
          <p:cNvPr id="10" name="Google Shape;404;p29">
            <a:extLst>
              <a:ext uri="{FF2B5EF4-FFF2-40B4-BE49-F238E27FC236}">
                <a16:creationId xmlns:a16="http://schemas.microsoft.com/office/drawing/2014/main" id="{635E9FCE-920F-4FBF-9459-8100F1F631AF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7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7" name="Google Shape;117;p4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576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5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31" name="Google Shape;131;p6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549512" y="3429001"/>
            <a:ext cx="355917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Jan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hops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baby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cried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Tim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sprinted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4" name="Google Shape;144;p7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 hops.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baby cried.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sprinted.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9" name="Google Shape;159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9454718" y="785253"/>
            <a:ext cx="2720113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ate?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eat?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1" name="Google Shape;161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ate.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7382098" y="5097628"/>
            <a:ext cx="46183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lunchtime, Pat ate his apple outside.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/>
          <p:nvPr/>
        </p:nvSpPr>
        <p:spPr>
          <a:xfrm rot="-1789582">
            <a:off x="938456" y="539335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861" y="2836699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727186" y="5601653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 descr="Free After School Snacks &amp; Summer Meals for Ki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115" y="2781299"/>
            <a:ext cx="4009324" cy="209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" descr="Free After School Snacks &amp; Summer Meals for Ki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00055" y="2850934"/>
            <a:ext cx="4009324" cy="209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lang="en-AU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0" name="Google Shape;18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9454718" y="785253"/>
            <a:ext cx="2720113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splashed?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splash?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‘they’ refer to in the kernel sentence.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 txBox="1"/>
          <p:nvPr/>
        </p:nvSpPr>
        <p:spPr>
          <a:xfrm>
            <a:off x="707202" y="5747687"/>
            <a:ext cx="3121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splashed.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7467194" y="5186154"/>
            <a:ext cx="46183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rainy day, the two girls splashed in muddy puddles.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106" y="297295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941514" y="5978148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 rot="-1789582">
            <a:off x="921124" y="554662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9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9528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64115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/>
          <p:nvPr/>
        </p:nvSpPr>
        <p:spPr>
          <a:xfrm>
            <a:off x="280226" y="5643117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346496" y="628773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2000"/>
              <a:buFont typeface="Calibri"/>
              <a:buNone/>
            </a:pPr>
            <a:r>
              <a:rPr lang="en-AU" sz="32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rainy afternoon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32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Matthew </a:t>
            </a: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 from school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2399261" y="1988686"/>
            <a:ext cx="34288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en-AU" sz="3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</a:t>
            </a:r>
            <a:r>
              <a:rPr lang="en-AU" sz="3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97865" y="3136683"/>
            <a:ext cx="1398426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800" b="1" i="0" u="none" strike="noStrike" cap="none" dirty="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10"/>
          <p:cNvCxnSpPr/>
          <p:nvPr/>
        </p:nvCxnSpPr>
        <p:spPr>
          <a:xfrm>
            <a:off x="1379688" y="372560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9" name="Google Shape;209;p10"/>
          <p:cNvCxnSpPr/>
          <p:nvPr/>
        </p:nvCxnSpPr>
        <p:spPr>
          <a:xfrm>
            <a:off x="1496291" y="437445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10" name="Google Shape;210;p10"/>
          <p:cNvCxnSpPr/>
          <p:nvPr/>
        </p:nvCxnSpPr>
        <p:spPr>
          <a:xfrm>
            <a:off x="1496291" y="509479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10"/>
          <p:cNvSpPr/>
          <p:nvPr/>
        </p:nvSpPr>
        <p:spPr>
          <a:xfrm>
            <a:off x="1528302" y="3922757"/>
            <a:ext cx="24095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Matthew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1528302" y="4628885"/>
            <a:ext cx="406893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 from school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1441120" y="3247783"/>
            <a:ext cx="46675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rainy afternoon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0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7552946" y="5094791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 txBox="1"/>
          <p:nvPr/>
        </p:nvSpPr>
        <p:spPr>
          <a:xfrm>
            <a:off x="0" y="-619187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p10" descr="Little Boy Riding A Valley Rain, Gu Yu Character Illustration, Little Boy  Riding A Bicycle, Gray Clouds PNG Transparent Clipart Image and PSD File  for Free Downloa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97778" y="2803340"/>
            <a:ext cx="2986144" cy="30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1213</Words>
  <Application>Microsoft Office PowerPoint</Application>
  <PresentationFormat>Widescreen</PresentationFormat>
  <Paragraphs>259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Quattrocento Sans</vt:lpstr>
      <vt:lpstr>Arial Rounded</vt:lpstr>
      <vt:lpstr>Century Gothic</vt:lpstr>
      <vt:lpstr>Agency FB</vt:lpstr>
      <vt:lpstr>Arial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Melinda Hinch</cp:lastModifiedBy>
  <cp:revision>13</cp:revision>
  <dcterms:created xsi:type="dcterms:W3CDTF">2021-08-04T08:19:39Z</dcterms:created>
  <dcterms:modified xsi:type="dcterms:W3CDTF">2023-07-05T14:30:22Z</dcterms:modified>
</cp:coreProperties>
</file>