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87Ixirs7JKhcj0HVGZXwl2Vwz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6C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9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15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Grade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when, who </a:t>
            </a:r>
            <a:r>
              <a:rPr lang="en-AU" b="1" dirty="0"/>
              <a:t>(oral)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  <a:p>
            <a:pPr marL="0" indent="0" algn="l"/>
            <a:r>
              <a:rPr lang="en-AU" b="1" dirty="0"/>
              <a:t>Author: </a:t>
            </a:r>
            <a:r>
              <a:rPr lang="en-AU" dirty="0"/>
              <a:t>Jasmyn Hall &amp; Janelle Walters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10134005" y="10394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366300" y="1680556"/>
            <a:ext cx="28245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9"/>
          <p:cNvCxnSpPr/>
          <p:nvPr/>
        </p:nvCxnSpPr>
        <p:spPr>
          <a:xfrm>
            <a:off x="1356501" y="3792182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9"/>
          <p:cNvCxnSpPr/>
          <p:nvPr/>
        </p:nvCxnSpPr>
        <p:spPr>
          <a:xfrm>
            <a:off x="1356503" y="4328607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9"/>
          <p:cNvSpPr/>
          <p:nvPr/>
        </p:nvSpPr>
        <p:spPr>
          <a:xfrm>
            <a:off x="1379629" y="3275625"/>
            <a:ext cx="30266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1379629" y="3933038"/>
            <a:ext cx="38943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 time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483843" y="603429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Calibri"/>
              <a:buNone/>
            </a:pPr>
            <a:r>
              <a:rPr lang="en-AU" sz="36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 time, </a:t>
            </a: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9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7765473" y="5807319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Is a shorter school lunch break in the best interests of our children? –  T-V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6570" y="2857501"/>
            <a:ext cx="3842825" cy="25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 txBox="1"/>
          <p:nvPr/>
        </p:nvSpPr>
        <p:spPr>
          <a:xfrm>
            <a:off x="0" y="3167827"/>
            <a:ext cx="171482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7" name="Google Shape;210;p8"/>
          <p:cNvSpPr txBox="1"/>
          <p:nvPr/>
        </p:nvSpPr>
        <p:spPr>
          <a:xfrm>
            <a:off x="0" y="369331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0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swam.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409301" y="2563216"/>
            <a:ext cx="98296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</a:p>
          <a:p>
            <a:pPr lvl="0">
              <a:lnSpc>
                <a:spcPct val="150000"/>
              </a:lnSpc>
              <a:buSzPts val="2800"/>
            </a:pPr>
            <a:r>
              <a:rPr lang="en-AU" sz="2000" b="1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lang="en-AU" sz="2000" b="1" dirty="0">
              <a:solidFill>
                <a:srgbClr val="993300"/>
              </a:solidFill>
            </a:endParaRPr>
          </a:p>
        </p:txBody>
      </p:sp>
      <p:cxnSp>
        <p:nvCxnSpPr>
          <p:cNvPr id="244" name="Google Shape;244;p10"/>
          <p:cNvCxnSpPr/>
          <p:nvPr/>
        </p:nvCxnSpPr>
        <p:spPr>
          <a:xfrm>
            <a:off x="1478825" y="3052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45" name="Google Shape;245;p10"/>
          <p:cNvCxnSpPr/>
          <p:nvPr/>
        </p:nvCxnSpPr>
        <p:spPr>
          <a:xfrm>
            <a:off x="1508764" y="35350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10"/>
          <p:cNvSpPr/>
          <p:nvPr/>
        </p:nvSpPr>
        <p:spPr>
          <a:xfrm>
            <a:off x="1531878" y="2733962"/>
            <a:ext cx="15119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1531878" y="3202513"/>
            <a:ext cx="1903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sunny day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sunny day, swam.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2749095" y="1941905"/>
            <a:ext cx="3829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swam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0" descr="Three Kids Jumping Into The Swimming Pool Stock Photo, Picture And Royalty  Free Image. Image 21194555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2492" y="2896101"/>
            <a:ext cx="3201391" cy="213261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10;p8"/>
          <p:cNvSpPr txBox="1"/>
          <p:nvPr/>
        </p:nvSpPr>
        <p:spPr>
          <a:xfrm>
            <a:off x="0" y="369331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en-AU" dirty="0"/>
              <a:t>Which sentences contain a </a:t>
            </a:r>
            <a:r>
              <a:rPr lang="en-AU" b="1" dirty="0">
                <a:solidFill>
                  <a:srgbClr val="993300"/>
                </a:solidFill>
              </a:rPr>
              <a:t>‘WHEN’ </a:t>
            </a:r>
            <a:r>
              <a:rPr lang="en-AU" dirty="0"/>
              <a:t>detail?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They swam.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After school, Sally and Sam skipped.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 barked in the night.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teacher slept.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6328355" y="252781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2730775" y="206427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62472" y="306893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3600450" y="347845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0816" y="77261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5161" y="5549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3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67263" y="77327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12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12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12"/>
          <p:cNvSpPr/>
          <p:nvPr/>
        </p:nvSpPr>
        <p:spPr>
          <a:xfrm>
            <a:off x="1656676" y="3614060"/>
            <a:ext cx="1976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family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1621007" y="4155875"/>
            <a:ext cx="2579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winter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809302" y="5576017"/>
            <a:ext cx="1686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family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2378737" y="5564430"/>
            <a:ext cx="9717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skied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3296889" y="5552843"/>
            <a:ext cx="15087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winter.</a:t>
            </a:r>
            <a:endParaRPr sz="24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2" descr="Incredible family skiing holidays at Winter Park Colorado - Family Travell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085" y="3499157"/>
            <a:ext cx="4153714" cy="2076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2"/>
          <p:cNvSpPr txBox="1"/>
          <p:nvPr/>
        </p:nvSpPr>
        <p:spPr>
          <a:xfrm>
            <a:off x="265787" y="3366142"/>
            <a:ext cx="171482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8" name="Google Shape;280;p12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crept.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13"/>
          <p:cNvCxnSpPr/>
          <p:nvPr/>
        </p:nvCxnSpPr>
        <p:spPr>
          <a:xfrm>
            <a:off x="1972471" y="4013280"/>
            <a:ext cx="4255586" cy="747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13"/>
          <p:cNvCxnSpPr/>
          <p:nvPr/>
        </p:nvCxnSpPr>
        <p:spPr>
          <a:xfrm>
            <a:off x="1937744" y="4568261"/>
            <a:ext cx="4451274" cy="1295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3" name="Google Shape;303;p13"/>
          <p:cNvSpPr/>
          <p:nvPr/>
        </p:nvSpPr>
        <p:spPr>
          <a:xfrm>
            <a:off x="1966556" y="3622785"/>
            <a:ext cx="2073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886087" y="4149660"/>
            <a:ext cx="43087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 at night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3"/>
          <p:cNvSpPr/>
          <p:nvPr/>
        </p:nvSpPr>
        <p:spPr>
          <a:xfrm>
            <a:off x="581892" y="5671779"/>
            <a:ext cx="317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 at night, </a:t>
            </a:r>
            <a:endParaRPr sz="24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3"/>
          <p:cNvSpPr/>
          <p:nvPr/>
        </p:nvSpPr>
        <p:spPr>
          <a:xfrm>
            <a:off x="2640497" y="5681662"/>
            <a:ext cx="123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3681556" y="5661896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crept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 descr="Why do Cats Meow at Night and How to Make Them Slee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0425" y="2737798"/>
            <a:ext cx="4871050" cy="324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/>
        </p:nvSpPr>
        <p:spPr>
          <a:xfrm>
            <a:off x="-60797" y="3464037"/>
            <a:ext cx="229463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8" name="Google Shape;280;p12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02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44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237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bloomed.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14"/>
          <p:cNvCxnSpPr/>
          <p:nvPr/>
        </p:nvCxnSpPr>
        <p:spPr>
          <a:xfrm>
            <a:off x="2104636" y="3935940"/>
            <a:ext cx="4386293" cy="1375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14"/>
          <p:cNvCxnSpPr/>
          <p:nvPr/>
        </p:nvCxnSpPr>
        <p:spPr>
          <a:xfrm>
            <a:off x="2136176" y="4548171"/>
            <a:ext cx="4029496" cy="185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25" name="Google Shape;325;p14"/>
          <p:cNvSpPr/>
          <p:nvPr/>
        </p:nvSpPr>
        <p:spPr>
          <a:xfrm>
            <a:off x="2078082" y="3502094"/>
            <a:ext cx="2219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flowers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4"/>
          <p:cNvSpPr/>
          <p:nvPr/>
        </p:nvSpPr>
        <p:spPr>
          <a:xfrm>
            <a:off x="2217014" y="4149191"/>
            <a:ext cx="1765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14" descr="Why You're Sneezing: The Most Beautiful Flowers in Bloom This Spring |  Condé Nast Travel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6599" y="2435803"/>
            <a:ext cx="3844775" cy="28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4"/>
          <p:cNvSpPr txBox="1"/>
          <p:nvPr/>
        </p:nvSpPr>
        <p:spPr>
          <a:xfrm>
            <a:off x="17219" y="3390538"/>
            <a:ext cx="208741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6" name="Google Shape;280;p12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0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29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237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5"/>
          <p:cNvSpPr txBox="1"/>
          <p:nvPr/>
        </p:nvSpPr>
        <p:spPr>
          <a:xfrm>
            <a:off x="390617" y="2673666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6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arrived</a:t>
            </a:r>
            <a:r>
              <a:rPr lang="en-AU" sz="3600" b="0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15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3" name="Google Shape;343;p15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45" name="Google Shape;345;p15"/>
          <p:cNvSpPr txBox="1"/>
          <p:nvPr/>
        </p:nvSpPr>
        <p:spPr>
          <a:xfrm>
            <a:off x="221468" y="3364048"/>
            <a:ext cx="171482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86" y="2541464"/>
            <a:ext cx="4052746" cy="27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80;p12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1856935" y="934853"/>
            <a:ext cx="6639951" cy="58473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00"/>
              <a:buFont typeface="Century Gothic"/>
              <a:buNone/>
              <a:tabLst/>
              <a:defRPr/>
            </a:pP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who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90800" y="2819400"/>
            <a:ext cx="637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 pictures from texts/topics/knowledge units in class</a:t>
            </a:r>
          </a:p>
        </p:txBody>
      </p:sp>
      <p:sp>
        <p:nvSpPr>
          <p:cNvPr id="10" name="Google Shape;404;p29">
            <a:extLst>
              <a:ext uri="{FF2B5EF4-FFF2-40B4-BE49-F238E27FC236}">
                <a16:creationId xmlns:a16="http://schemas.microsoft.com/office/drawing/2014/main" id="{635E9FCE-920F-4FBF-9459-8100F1F631AF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3" name="Google Shape;113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85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7" name="Google Shape;127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0180800" y="1075480"/>
            <a:ext cx="1988700" cy="14676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567985" y="3342822"/>
            <a:ext cx="355917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ate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napped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0" name="Google Shape;140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napped.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5" name="Google Shape;155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9454718" y="785253"/>
            <a:ext cx="272011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ate?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eat?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7382098" y="5097628"/>
            <a:ext cx="46183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lunchtime, Pat ate his apple.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115" y="2781299"/>
            <a:ext cx="4009324" cy="209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0055" y="2850934"/>
            <a:ext cx="4009324" cy="209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6" name="Google Shape;176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9454718" y="785253"/>
            <a:ext cx="2720113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splashed?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splash?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splashed.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7467194" y="5186154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rainy day, the two girls splashed.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941514" y="597814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 rot="-1789582">
            <a:off x="921124" y="554662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28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115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280226" y="5643117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979959" y="616043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George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slept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 time. </a:t>
            </a:r>
            <a:r>
              <a:rPr lang="en-AU" sz="3600" b="0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2517558" y="2034263"/>
            <a:ext cx="35361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slept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16405" y="3060681"/>
            <a:ext cx="171482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cxnSp>
        <p:nvCxnSpPr>
          <p:cNvPr id="204" name="Google Shape;204;p8"/>
          <p:cNvCxnSpPr/>
          <p:nvPr/>
        </p:nvCxnSpPr>
        <p:spPr>
          <a:xfrm>
            <a:off x="1263314" y="3642321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p8"/>
          <p:cNvCxnSpPr/>
          <p:nvPr/>
        </p:nvCxnSpPr>
        <p:spPr>
          <a:xfrm>
            <a:off x="1263314" y="4202258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6" name="Google Shape;206;p8"/>
          <p:cNvSpPr/>
          <p:nvPr/>
        </p:nvSpPr>
        <p:spPr>
          <a:xfrm>
            <a:off x="1479700" y="3229978"/>
            <a:ext cx="26304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George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1379703" y="3803979"/>
            <a:ext cx="32804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 time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461615" y="545083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0" y="369331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8" descr="Boy Sleeping in Bed. Bedroom with a Window at Night. Sweet Dreams. Vector  Illustration Stock Vector - Illustration of rest, time: 1692213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2652" y="2887467"/>
            <a:ext cx="2629565" cy="262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1003</Words>
  <Application>Microsoft Office PowerPoint</Application>
  <PresentationFormat>Widescreen</PresentationFormat>
  <Paragraphs>219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Noto Sans Symbols</vt:lpstr>
      <vt:lpstr>Calibri</vt:lpstr>
      <vt:lpstr>Quattrocento Sans</vt:lpstr>
      <vt:lpstr>Arial Rounded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Melinda Hinch</cp:lastModifiedBy>
  <cp:revision>12</cp:revision>
  <dcterms:created xsi:type="dcterms:W3CDTF">2021-08-04T08:19:39Z</dcterms:created>
  <dcterms:modified xsi:type="dcterms:W3CDTF">2023-07-05T14:27:15Z</dcterms:modified>
</cp:coreProperties>
</file>