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4vwVwEVCuX69+anycUzZZfeXJ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E12C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7" name="Google Shape;31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7" name="Google Shape;33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9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051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86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308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602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311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9340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750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499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50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462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94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478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64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7711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Grade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–who, where </a:t>
            </a:r>
            <a:r>
              <a:rPr lang="en-AU" b="1" dirty="0"/>
              <a:t>(oral)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Jasmyn Hall, Janelle Walters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10134005" y="10394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194" y="8974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4763" y="897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2507008" y="1990374"/>
            <a:ext cx="24894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9"/>
          <p:cNvCxnSpPr/>
          <p:nvPr/>
        </p:nvCxnSpPr>
        <p:spPr>
          <a:xfrm>
            <a:off x="1356539" y="3666232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9"/>
          <p:cNvCxnSpPr/>
          <p:nvPr/>
        </p:nvCxnSpPr>
        <p:spPr>
          <a:xfrm>
            <a:off x="1356528" y="4165907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9"/>
          <p:cNvSpPr/>
          <p:nvPr/>
        </p:nvSpPr>
        <p:spPr>
          <a:xfrm>
            <a:off x="1625138" y="3296935"/>
            <a:ext cx="27674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boy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625153" y="3796590"/>
            <a:ext cx="29283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 the slide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287053" y="5725369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boy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</a:t>
            </a: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 the slide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9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6895725" y="4708460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You should never go down a slide with a child - this is why - Hull Liv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39276" y="3545850"/>
            <a:ext cx="2645081" cy="264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4988" y="897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76160" y="3145207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8" name="Google Shape;214;p8"/>
          <p:cNvSpPr txBox="1"/>
          <p:nvPr/>
        </p:nvSpPr>
        <p:spPr>
          <a:xfrm>
            <a:off x="-19513" y="368678"/>
            <a:ext cx="9180900" cy="12384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0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read.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8" name="Google Shape;248;p10"/>
          <p:cNvCxnSpPr/>
          <p:nvPr/>
        </p:nvCxnSpPr>
        <p:spPr>
          <a:xfrm>
            <a:off x="1478825" y="3052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10"/>
          <p:cNvCxnSpPr/>
          <p:nvPr/>
        </p:nvCxnSpPr>
        <p:spPr>
          <a:xfrm>
            <a:off x="1508764" y="35350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10"/>
          <p:cNvSpPr/>
          <p:nvPr/>
        </p:nvSpPr>
        <p:spPr>
          <a:xfrm>
            <a:off x="1534512" y="2681087"/>
            <a:ext cx="20659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1531877" y="3149742"/>
            <a:ext cx="276566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library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where.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library.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2737496" y="1900678"/>
            <a:ext cx="29535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32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0" descr="Two unidentified children reading books in the kids section of a public  library. April 2013. - ABC News (Australian Broadcasting Corporation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01249" y="2876411"/>
            <a:ext cx="3234334" cy="21523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34;p9"/>
          <p:cNvSpPr txBox="1"/>
          <p:nvPr/>
        </p:nvSpPr>
        <p:spPr>
          <a:xfrm>
            <a:off x="163234" y="2542567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4" name="Google Shape;214;p8"/>
          <p:cNvSpPr txBox="1"/>
          <p:nvPr/>
        </p:nvSpPr>
        <p:spPr>
          <a:xfrm>
            <a:off x="-19513" y="368678"/>
            <a:ext cx="9180900" cy="12384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sentences contain a ‘</a:t>
            </a:r>
            <a:r>
              <a:rPr lang="en-AU" b="1" dirty="0">
                <a:solidFill>
                  <a:srgbClr val="0070C0"/>
                </a:solidFill>
              </a:rPr>
              <a:t>where</a:t>
            </a:r>
            <a:r>
              <a:rPr lang="en-AU" dirty="0"/>
              <a:t>’ detail?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It swam.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Katie eats at the dinner table.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dogs run at the park.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Sam ran.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3" name="Google Shape;263;p11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998716" y="2599242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5939487" y="2094782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998727" y="2987783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6021517" y="349370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5159" y="688200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5159" y="1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 a horse. </a:t>
            </a:r>
            <a:endParaRPr sz="36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0" y="369331"/>
            <a:ext cx="8301849" cy="13849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4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sz="1400" b="0" i="0" u="none" strike="noStrike" cap="none" dirty="0">
              <a:solidFill>
                <a:srgbClr val="0070C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12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12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p12"/>
          <p:cNvSpPr/>
          <p:nvPr/>
        </p:nvSpPr>
        <p:spPr>
          <a:xfrm>
            <a:off x="1597877" y="3632657"/>
            <a:ext cx="279863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woman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1552859" y="4148452"/>
            <a:ext cx="480550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along the beach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489528" y="5560609"/>
            <a:ext cx="19008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woman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2390423" y="5568313"/>
            <a:ext cx="22092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 a horse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4418321" y="5560568"/>
            <a:ext cx="2767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along the beach.</a:t>
            </a:r>
            <a:endParaRPr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2" descr="woman riding beautiful white horse down Stock Footage Video (100%  Royalty-free) 1056993761 | Shutter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5425" y="3105834"/>
            <a:ext cx="4191833" cy="22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2"/>
          <p:cNvSpPr txBox="1"/>
          <p:nvPr/>
        </p:nvSpPr>
        <p:spPr>
          <a:xfrm>
            <a:off x="271315" y="3555733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slept.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13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13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7" name="Google Shape;307;p13"/>
          <p:cNvSpPr/>
          <p:nvPr/>
        </p:nvSpPr>
        <p:spPr>
          <a:xfrm>
            <a:off x="1642122" y="3632656"/>
            <a:ext cx="24680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bear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1597878" y="4120933"/>
            <a:ext cx="29094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cave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033177" y="5614472"/>
            <a:ext cx="14847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bear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2373437" y="5614473"/>
            <a:ext cx="9733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slept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3346780" y="5626483"/>
            <a:ext cx="19479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cave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3" descr="Bear Sleeping Cave Photos - Free &amp; Royalty-Free Stock Photos from Dreamsti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4860" y="2812953"/>
            <a:ext cx="4302508" cy="304559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3"/>
          <p:cNvSpPr txBox="1"/>
          <p:nvPr/>
        </p:nvSpPr>
        <p:spPr>
          <a:xfrm>
            <a:off x="381380" y="3520789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18" name="Google Shape;284;p12"/>
          <p:cNvSpPr/>
          <p:nvPr/>
        </p:nvSpPr>
        <p:spPr>
          <a:xfrm>
            <a:off x="0" y="369331"/>
            <a:ext cx="8301849" cy="13849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4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sz="1400" b="0" i="0" u="none" strike="noStrike" cap="none" dirty="0">
              <a:solidFill>
                <a:srgbClr val="0070C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2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00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519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14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14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30" name="Google Shape;330;p14" descr="Why marketing, sales &amp; talent managers should all play together in the  sandpit - Digital Conversations"/>
          <p:cNvPicPr preferRelativeResize="0"/>
          <p:nvPr/>
        </p:nvPicPr>
        <p:blipFill rotWithShape="1">
          <a:blip r:embed="rId6">
            <a:alphaModFix/>
          </a:blip>
          <a:srcRect b="7189"/>
          <a:stretch/>
        </p:blipFill>
        <p:spPr>
          <a:xfrm>
            <a:off x="7610308" y="2831841"/>
            <a:ext cx="3809999" cy="24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/>
          <p:nvPr/>
        </p:nvSpPr>
        <p:spPr>
          <a:xfrm>
            <a:off x="1597878" y="3626365"/>
            <a:ext cx="22509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1597878" y="4109117"/>
            <a:ext cx="25186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sandpit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 txBox="1"/>
          <p:nvPr/>
        </p:nvSpPr>
        <p:spPr>
          <a:xfrm>
            <a:off x="375871" y="3483648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15" name="Google Shape;284;p12"/>
          <p:cNvSpPr/>
          <p:nvPr/>
        </p:nvSpPr>
        <p:spPr>
          <a:xfrm>
            <a:off x="0" y="369331"/>
            <a:ext cx="8301849" cy="13849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4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sz="1400" b="0" i="0" u="none" strike="noStrike" cap="none" dirty="0">
              <a:solidFill>
                <a:srgbClr val="0070C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waited</a:t>
            </a:r>
            <a:r>
              <a:rPr lang="en-AU" sz="36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5"/>
          <p:cNvSpPr/>
          <p:nvPr/>
        </p:nvSpPr>
        <p:spPr>
          <a:xfrm>
            <a:off x="0" y="369331"/>
            <a:ext cx="8301849" cy="13849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lang="en-AU" dirty="0"/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lang="en-AU" dirty="0"/>
          </a:p>
          <a:p>
            <a:pPr lvl="0">
              <a:buSzPts val="2000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4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4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lang="en-AU" dirty="0">
              <a:solidFill>
                <a:srgbClr val="0070C0"/>
              </a:solidFill>
            </a:endParaRPr>
          </a:p>
          <a:p>
            <a:pPr lvl="0">
              <a:buSzPts val="2000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Check your sentence – does it sound right? </a:t>
            </a:r>
            <a:endParaRPr lang="en-AU" dirty="0"/>
          </a:p>
        </p:txBody>
      </p:sp>
      <p:cxnSp>
        <p:nvCxnSpPr>
          <p:cNvPr id="345" name="Google Shape;345;p15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15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47" name="Google Shape;347;p15" descr="Caucasian Man Waiting for a Bus at the Bus Stop. by Visual_Gene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6818" y="2580042"/>
            <a:ext cx="2957154" cy="295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02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00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519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5"/>
          <p:cNvSpPr txBox="1"/>
          <p:nvPr/>
        </p:nvSpPr>
        <p:spPr>
          <a:xfrm>
            <a:off x="242415" y="3483648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1856935" y="934853"/>
            <a:ext cx="6639951" cy="58473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00"/>
              <a:buFont typeface="Century Gothic"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90800" y="2819400"/>
            <a:ext cx="637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 pictures from texts/topics/knowledge units in class</a:t>
            </a:r>
          </a:p>
        </p:txBody>
      </p:sp>
      <p:sp>
        <p:nvSpPr>
          <p:cNvPr id="10" name="Google Shape;404;p29">
            <a:extLst>
              <a:ext uri="{FF2B5EF4-FFF2-40B4-BE49-F238E27FC236}">
                <a16:creationId xmlns:a16="http://schemas.microsoft.com/office/drawing/2014/main" id="{635E9FCE-920F-4FBF-9459-8100F1F631AF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7" name="Google Shape;117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98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1" name="Google Shape;131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567985" y="3342822"/>
            <a:ext cx="35591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She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ran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Pat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sips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It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hops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0" y="369331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4" name="Google Shape;144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sips.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0" y="369331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9" name="Google Shape;159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9454718" y="873260"/>
            <a:ext cx="272011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ran?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7823200" y="5111651"/>
            <a:ext cx="40853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 ran to the bus.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/>
          <p:nvPr/>
        </p:nvSpPr>
        <p:spPr>
          <a:xfrm rot="-1789582">
            <a:off x="1020668" y="5208922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9278401" y="5745775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6" descr="British Heart Foundation study shows 48% of women too unfit to run for the  bus | Daily Mail On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127" y="2896740"/>
            <a:ext cx="2882476" cy="206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 descr="British Heart Foundation study shows 48% of women too unfit to run for the  bus | Daily Mail On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0715" y="2628882"/>
            <a:ext cx="2882476" cy="206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0" name="Google Shape;180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9454718" y="785253"/>
            <a:ext cx="2720113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sips?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‘it’ refer to in the kernel sentence.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 txBox="1"/>
          <p:nvPr/>
        </p:nvSpPr>
        <p:spPr>
          <a:xfrm>
            <a:off x="680209" y="5315469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sips.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7467194" y="5186154"/>
            <a:ext cx="46183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pug sips at the tap.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9082790" y="5957490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/>
          <p:nvPr/>
        </p:nvSpPr>
        <p:spPr>
          <a:xfrm rot="-1789582">
            <a:off x="854039" y="5375556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7" descr="HOW SAFE IS TAP WATER FOR YOUR DOG? - TAPP Wa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3572" y="2690688"/>
            <a:ext cx="3070817" cy="20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 descr="HOW SAFE IS TAP WATER FOR YOUR DOG? - TAPP Wa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4843" y="2607454"/>
            <a:ext cx="3195895" cy="212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/>
          <p:nvPr/>
        </p:nvSpPr>
        <p:spPr>
          <a:xfrm>
            <a:off x="280226" y="531614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346496" y="610555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Michael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</a:t>
            </a:r>
            <a:r>
              <a:rPr lang="en-AU" sz="3600" b="1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across the bridge. </a:t>
            </a:r>
            <a:r>
              <a:rPr lang="en-AU" sz="36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 txBox="1"/>
          <p:nvPr/>
        </p:nvSpPr>
        <p:spPr>
          <a:xfrm>
            <a:off x="2495801" y="2262187"/>
            <a:ext cx="43888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76160" y="3342885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cxnSp>
        <p:nvCxnSpPr>
          <p:cNvPr id="208" name="Google Shape;208;p8"/>
          <p:cNvCxnSpPr/>
          <p:nvPr/>
        </p:nvCxnSpPr>
        <p:spPr>
          <a:xfrm>
            <a:off x="1445393" y="439922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8"/>
          <p:cNvCxnSpPr/>
          <p:nvPr/>
        </p:nvCxnSpPr>
        <p:spPr>
          <a:xfrm>
            <a:off x="1478825" y="383533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8"/>
          <p:cNvSpPr/>
          <p:nvPr/>
        </p:nvSpPr>
        <p:spPr>
          <a:xfrm>
            <a:off x="1732960" y="3472370"/>
            <a:ext cx="27466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Michael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1581175" y="4056400"/>
            <a:ext cx="346476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across the bridge 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563215" y="5123866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/>
          <p:nvPr/>
        </p:nvSpPr>
        <p:spPr>
          <a:xfrm>
            <a:off x="-19513" y="368678"/>
            <a:ext cx="9180900" cy="12384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8" descr="Man walking over wooden bridge in Dolomites mountains, Italy - stock photo  | Crushpixe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7187" y="3917880"/>
            <a:ext cx="3608305" cy="240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984</Words>
  <Application>Microsoft Office PowerPoint</Application>
  <PresentationFormat>Widescreen</PresentationFormat>
  <Paragraphs>221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Noto Sans Symbols</vt:lpstr>
      <vt:lpstr>Calibri</vt:lpstr>
      <vt:lpstr>Quattrocento Sans</vt:lpstr>
      <vt:lpstr>Arial Rounded</vt:lpstr>
      <vt:lpstr>Century Gothic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Melinda Hinch</cp:lastModifiedBy>
  <cp:revision>22</cp:revision>
  <dcterms:created xsi:type="dcterms:W3CDTF">2021-08-04T08:19:39Z</dcterms:created>
  <dcterms:modified xsi:type="dcterms:W3CDTF">2023-07-05T14:28:02Z</dcterms:modified>
</cp:coreProperties>
</file>