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76" r:id="rId12"/>
    <p:sldId id="289" r:id="rId13"/>
    <p:sldId id="288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63759" autoAdjust="0"/>
  </p:normalViewPr>
  <p:slideViewPr>
    <p:cSldViewPr snapToGrid="0">
      <p:cViewPr varScale="1">
        <p:scale>
          <a:sx n="46" d="100"/>
          <a:sy n="46" d="100"/>
        </p:scale>
        <p:origin x="16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C147-82FB-4B0E-A7D8-FBAAB0858EC1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8607-AC97-4122-A55B-1890E0259A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58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https://pixnio.com/free-images/2020/08/12/2020-08-12-11-28-09-1200x800.jpg</a:t>
            </a:r>
          </a:p>
          <a:p>
            <a:endParaRPr lang="en-AU" dirty="0"/>
          </a:p>
          <a:p>
            <a:r>
              <a:rPr lang="en-AU" dirty="0"/>
              <a:t>https://cdn.pixabay.com/photo/2014/03/19/00/05/anemone-290340_960_720.jpg</a:t>
            </a:r>
          </a:p>
          <a:p>
            <a:endParaRPr lang="en-AU" dirty="0"/>
          </a:p>
          <a:p>
            <a:r>
              <a:rPr lang="en-AU" dirty="0"/>
              <a:t>https://cdn.pixabay.com/photo/2014/03/04/19/53/dog-279698_1280.jpg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35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https://live.staticflickr.com/9/12617059_c5835ff0d5_b.jpg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35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https://live.staticflickr.com/9/12617059_c5835ff0d5_b.jpg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https://3.bp.blogspot.com/-4QqaP-wPtxU/WMBywvyV-MI/AAAAAAAABcM/h0hADX4gbNsNiI3s9M6gdlheR2zfC_yzACLcB/w1200-h630-p-k-no-nu/149.children-running.jpg</a:t>
            </a:r>
          </a:p>
          <a:p>
            <a:endParaRPr lang="en-AU" dirty="0"/>
          </a:p>
          <a:p>
            <a:r>
              <a:rPr lang="en-AU" dirty="0"/>
              <a:t>https://images.pexels.com/photos/1104014/pexels-photo-1104014.jpeg?cs=srgb&amp;dl=pexels-luna-lovegood-1104014.jpg&amp;fm=jpg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9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https://live.staticflickr.com/3617/3324301004_48853f97ca.jpg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70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https://images.pexels.com/photos/1440918/pexels-photo-1440918.jpeg?cs=srgb&amp;dl=close-up-photography-of-gray-tabby-cat-sleeping-on-yellow-1440918.jpg&amp;fm=jpg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70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https://xueshu.info/wp-content/uploads/2009/12/cat_toilet.jpg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39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https://images.pexels.com/photos/51807/pexels-photo-51807.jpeg?cs=srgb&amp;dl=dog-relax-summer-51807.jpg&amp;fm=jpg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2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http://img12.deviantart.net/9acf/i/2009/147/4/1/puppies_and_toilet_paper_20082_by_dougamer.jpg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10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https://2.bp.blogspot.com/-M0Yl3mbzV4s/UtLH8_sb9pI/AAAAAAAAIEY/1ucKEZgjJPI/s1600/DSC05379+-+copia.JPG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61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https://yournorthcounty.com/wp-content/uploads/2017/08/lamppost-pizza.jpg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8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5/07/2023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5/07/2023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Grade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b="1" dirty="0"/>
              <a:t>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Expand simple sentences with an adjective </a:t>
            </a:r>
            <a:r>
              <a:rPr lang="en-AU" b="1" dirty="0"/>
              <a:t>(oral)</a:t>
            </a:r>
          </a:p>
          <a:p>
            <a:pPr algn="l"/>
            <a:endParaRPr lang="en-AU" b="1" dirty="0"/>
          </a:p>
          <a:p>
            <a:pPr algn="l"/>
            <a:r>
              <a:rPr lang="en-AU" b="1" dirty="0"/>
              <a:t>Author: Natalie Old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9" y="631068"/>
            <a:ext cx="6335895" cy="61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 is expanded with an adjective?</a:t>
            </a:r>
            <a:endParaRPr lang="en-AU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Adjectives describe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2" y="2116578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7" y="303097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6" y="388516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5" y="4730037"/>
            <a:ext cx="674078" cy="674078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98184-DAEC-4AF8-A3FC-6E8DD0CF07D5}"/>
              </a:ext>
            </a:extLst>
          </p:cNvPr>
          <p:cNvSpPr/>
          <p:nvPr/>
        </p:nvSpPr>
        <p:spPr>
          <a:xfrm>
            <a:off x="1518910" y="3086600"/>
            <a:ext cx="6479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naughty dog chewed toilet paper.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B263-AE8C-4ACA-AE2D-714E08E3C645}"/>
              </a:ext>
            </a:extLst>
          </p:cNvPr>
          <p:cNvSpPr/>
          <p:nvPr/>
        </p:nvSpPr>
        <p:spPr>
          <a:xfrm>
            <a:off x="1518909" y="3931727"/>
            <a:ext cx="5905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bored dog made a huge mess.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40D242-76F4-4ECB-A01B-FEF2430490E0}"/>
              </a:ext>
            </a:extLst>
          </p:cNvPr>
          <p:cNvSpPr/>
          <p:nvPr/>
        </p:nvSpPr>
        <p:spPr>
          <a:xfrm>
            <a:off x="1518909" y="4776854"/>
            <a:ext cx="6003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chewed white toilet paper.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6B9C2-05BD-4006-B931-23E4AF222C28}"/>
              </a:ext>
            </a:extLst>
          </p:cNvPr>
          <p:cNvSpPr/>
          <p:nvPr/>
        </p:nvSpPr>
        <p:spPr>
          <a:xfrm>
            <a:off x="1532763" y="2241472"/>
            <a:ext cx="5033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chewed toilet paper.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BFBF6-0762-499D-9DF2-9D9A3A736286}"/>
              </a:ext>
            </a:extLst>
          </p:cNvPr>
          <p:cNvSpPr txBox="1"/>
          <p:nvPr/>
        </p:nvSpPr>
        <p:spPr>
          <a:xfrm>
            <a:off x="10203336" y="10552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 one-at-a-time once students have answered on their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noun and adjective, discuss answers</a:t>
            </a:r>
          </a:p>
        </p:txBody>
      </p:sp>
      <p:pic>
        <p:nvPicPr>
          <p:cNvPr id="2" name="Picture 1" descr="Puppies and Toilet Paper 20082 by Dougamer on DeviantAr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1" y="3474644"/>
            <a:ext cx="3548447" cy="2661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5839" y="777924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839" y="8973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5649" y="4831434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Think Pair Share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1. Identify the noun.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2. Think of an adjective to describe it.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Say the sentence including the adjective.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A45E9CA-A6DA-4D8E-B756-C2E094616F52}"/>
              </a:ext>
            </a:extLst>
          </p:cNvPr>
          <p:cNvSpPr txBox="1">
            <a:spLocks/>
          </p:cNvSpPr>
          <p:nvPr/>
        </p:nvSpPr>
        <p:spPr>
          <a:xfrm>
            <a:off x="258687" y="5958630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3560" y="1872348"/>
            <a:ext cx="72442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I had a ___________ cupcake from the shop.</a:t>
            </a:r>
          </a:p>
        </p:txBody>
      </p:sp>
      <p:pic>
        <p:nvPicPr>
          <p:cNvPr id="5" name="Picture 4" descr="Ma Petite Boulangerie: Red Velvet Cupcak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4" y="2800758"/>
            <a:ext cx="2630543" cy="197290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C762488-5484-BDF7-8E44-F5FBE9D3B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2" y="10083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46932" y="2323779"/>
            <a:ext cx="6399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We had a ___________ pizza for lunch.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Think Pair Share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1. Identify the noun.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2. Think of an adjective to describe it.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Say the sentence including the adjective.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4" name="Picture 3" descr="Lamppost Pizza | Your North Count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2" y="2493333"/>
            <a:ext cx="3525601" cy="261440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39F99B-A0E8-37C3-C6F1-DDBA0811E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963" y="10083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Think Pair Share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1. Identify the noun.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2. Think of an adjective to describe it.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Say the sentence including the adjective.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073" y="2323779"/>
            <a:ext cx="58609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The girl rode a ______________ bike.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pic>
        <p:nvPicPr>
          <p:cNvPr id="2" name="Picture 1" descr="riding | CJ riding her bike in the school grounds, Sunday | mcmrbt | Flick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9"/>
          <a:stretch/>
        </p:blipFill>
        <p:spPr>
          <a:xfrm>
            <a:off x="6549004" y="1874138"/>
            <a:ext cx="2838734" cy="3273623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183E010-B03E-E51D-E1AD-DCACB0027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2" y="11061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Think Pair Share 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1. Identify the noun.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2. Think of an adjective to describe it.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3. Say the sentence including the adjective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285" y="2964483"/>
            <a:ext cx="99195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Add in sentences </a:t>
            </a:r>
            <a:r>
              <a:rPr lang="en-AU" sz="2600">
                <a:latin typeface="Century Gothic" panose="020B0502020202020204" pitchFamily="34" charset="0"/>
              </a:rPr>
              <a:t>from texts or </a:t>
            </a:r>
            <a:r>
              <a:rPr lang="en-AU" sz="2600" dirty="0">
                <a:latin typeface="Century Gothic" panose="020B0502020202020204" pitchFamily="34" charset="0"/>
              </a:rPr>
              <a:t>picture books currently being used in class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words could describe it?  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1CA163B-7214-6E97-2EA9-1FB6E6FA4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552" y="13401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expand simple sentences with an adjective.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9558" y="340308"/>
            <a:ext cx="8858464" cy="48427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Adjectives describe nouns.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798" y="137656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79006" y="5194296"/>
            <a:ext cx="1925649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u="sng" dirty="0">
                <a:latin typeface="Century Gothic" panose="020B0502020202020204" pitchFamily="34" charset="0"/>
              </a:rPr>
              <a:t>old</a:t>
            </a:r>
            <a:r>
              <a:rPr lang="en-AU" b="1" dirty="0">
                <a:latin typeface="Century Gothic" panose="020B0502020202020204" pitchFamily="34" charset="0"/>
              </a:rPr>
              <a:t> man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699297" y="5256732"/>
            <a:ext cx="2133468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u="sng" dirty="0">
                <a:latin typeface="Century Gothic" panose="020B0502020202020204" pitchFamily="34" charset="0"/>
              </a:rPr>
              <a:t>blue</a:t>
            </a:r>
            <a:r>
              <a:rPr lang="en-AU" b="1" dirty="0">
                <a:latin typeface="Century Gothic" panose="020B0502020202020204" pitchFamily="34" charset="0"/>
              </a:rPr>
              <a:t> flower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7079805" y="5223758"/>
            <a:ext cx="220999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u="sng" dirty="0">
                <a:latin typeface="Century Gothic" panose="020B0502020202020204" pitchFamily="34" charset="0"/>
              </a:rPr>
              <a:t>cute</a:t>
            </a:r>
            <a:r>
              <a:rPr lang="en-AU" b="1" dirty="0">
                <a:latin typeface="Century Gothic" panose="020B0502020202020204" pitchFamily="34" charset="0"/>
              </a:rPr>
              <a:t> puppy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315329" y="1455575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adjective?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adjective?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other adjectives could you think of for this picture?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5" name="Picture 4" descr="Free picture: old man, elderly, eyeglasses, wrinkle, mustache, hat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057466"/>
            <a:ext cx="2554472" cy="1702981"/>
          </a:xfrm>
          <a:prstGeom prst="rect">
            <a:avLst/>
          </a:prstGeom>
        </p:spPr>
      </p:pic>
      <p:pic>
        <p:nvPicPr>
          <p:cNvPr id="6" name="Picture 5" descr="Free photo: Anemone, Blue, Flower, Petals - Free Image on Pixabay - 2903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23" y="3057466"/>
            <a:ext cx="2990925" cy="1990835"/>
          </a:xfrm>
          <a:prstGeom prst="rect">
            <a:avLst/>
          </a:prstGeom>
        </p:spPr>
      </p:pic>
      <p:pic>
        <p:nvPicPr>
          <p:cNvPr id="7" name="Picture 6" descr="Dog Puppy Animal Portrait Small · Free photo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9" y="3006420"/>
            <a:ext cx="2460203" cy="18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62138" y="1159467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30614" y="4953087"/>
            <a:ext cx="356463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 kids are running.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837285" y="4964082"/>
            <a:ext cx="3767190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The boy is jumping.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38" y="5631828"/>
            <a:ext cx="383311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Running is the verb in the sentence. It tells what the kids are doing, it doesn’t describe them.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8794" y="5648139"/>
            <a:ext cx="3269673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jumping is the verb. It tells what the boy is doing, it doesn’t describe him.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046288" y="1087401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9558" y="340308"/>
            <a:ext cx="8858464" cy="48427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Adjectives describe nouns.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Jumping &amp; Running for ANIMOT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8" y="2203756"/>
            <a:ext cx="4369670" cy="2294077"/>
          </a:xfrm>
          <a:prstGeom prst="rect">
            <a:avLst/>
          </a:prstGeom>
        </p:spPr>
      </p:pic>
      <p:pic>
        <p:nvPicPr>
          <p:cNvPr id="6" name="Picture 5" descr="Boy Jumping Near Grass at Daytime · Free Stock Phot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6" y="2064985"/>
            <a:ext cx="3857260" cy="2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353156" y="2724712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1985116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smart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clever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Intelligent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doing my homework.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50427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Say the sentence with the adjective.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5" name="Picture 4" descr="I have checked these answers 3 times and I think you got #…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49" y="1716518"/>
            <a:ext cx="3740737" cy="338910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166959" y="2788881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4988" y="2002534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tired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lazy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sleeping.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Say the sentence with the adjective.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DF0B7-5375-4245-9E49-CCA5DD5D40E0}"/>
              </a:ext>
            </a:extLst>
          </p:cNvPr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4" name="Picture 3" descr="Close-up Photography of Gray Tabby Cat Sleeping on Yellow Textil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4" y="2788881"/>
            <a:ext cx="4706990" cy="3137993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2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227107" y="2796519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2175492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helpful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fixing the toilet.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Say the sentence with the adjective.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7C9AB-1229-4736-B481-83CD899A7173}"/>
              </a:ext>
            </a:extLst>
          </p:cNvPr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4" name="Picture 3" descr="Top 10 Cat Quirks （猫咪趣怪爬行榜） – 竹叶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39" y="2450147"/>
            <a:ext cx="4241055" cy="2986349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2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9" y="631068"/>
            <a:ext cx="6335895" cy="61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 is expanded with an adjective?</a:t>
            </a:r>
            <a:endParaRPr lang="en-AU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Adjectives describe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 one-at-a-time once students have answered on their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noun and adjective, discuss answers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2" y="2116578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7" y="303097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6" y="388516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5" y="4730037"/>
            <a:ext cx="674078" cy="674078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336" y="132707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98184-DAEC-4AF8-A3FC-6E8DD0CF07D5}"/>
              </a:ext>
            </a:extLst>
          </p:cNvPr>
          <p:cNvSpPr/>
          <p:nvPr/>
        </p:nvSpPr>
        <p:spPr>
          <a:xfrm>
            <a:off x="1518910" y="3086600"/>
            <a:ext cx="51042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pampered dog is relaxing.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B263-AE8C-4ACA-AE2D-714E08E3C645}"/>
              </a:ext>
            </a:extLst>
          </p:cNvPr>
          <p:cNvSpPr/>
          <p:nvPr/>
        </p:nvSpPr>
        <p:spPr>
          <a:xfrm>
            <a:off x="1518909" y="3931727"/>
            <a:ext cx="6317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pampered, brown dog is relaxing.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40D242-76F4-4ECB-A01B-FEF2430490E0}"/>
              </a:ext>
            </a:extLst>
          </p:cNvPr>
          <p:cNvSpPr/>
          <p:nvPr/>
        </p:nvSpPr>
        <p:spPr>
          <a:xfrm>
            <a:off x="1518909" y="4776854"/>
            <a:ext cx="37064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is in the pool.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6B9C2-05BD-4006-B931-23E4AF222C28}"/>
              </a:ext>
            </a:extLst>
          </p:cNvPr>
          <p:cNvSpPr/>
          <p:nvPr/>
        </p:nvSpPr>
        <p:spPr>
          <a:xfrm>
            <a:off x="1532763" y="2241472"/>
            <a:ext cx="32544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is relaxing.</a:t>
            </a:r>
          </a:p>
        </p:txBody>
      </p:sp>
      <p:pic>
        <p:nvPicPr>
          <p:cNvPr id="6" name="Picture 5" descr="Free stock photo of dog, relax, summ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69" y="3426656"/>
            <a:ext cx="3738885" cy="21031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404" y="82683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2404" y="13864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17957</TotalTime>
  <Words>1006</Words>
  <Application>Microsoft Office PowerPoint</Application>
  <PresentationFormat>Widescreen</PresentationFormat>
  <Paragraphs>186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Melinda Hinch</cp:lastModifiedBy>
  <cp:revision>51</cp:revision>
  <dcterms:created xsi:type="dcterms:W3CDTF">2021-08-04T08:19:39Z</dcterms:created>
  <dcterms:modified xsi:type="dcterms:W3CDTF">2023-07-05T14:38:20Z</dcterms:modified>
</cp:coreProperties>
</file>