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5" r:id="rId3"/>
    <p:sldId id="271" r:id="rId4"/>
    <p:sldId id="283" r:id="rId5"/>
    <p:sldId id="302" r:id="rId6"/>
    <p:sldId id="303" r:id="rId7"/>
    <p:sldId id="306" r:id="rId8"/>
    <p:sldId id="307" r:id="rId9"/>
    <p:sldId id="304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6" r:id="rId18"/>
    <p:sldId id="315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8" r:id="rId28"/>
    <p:sldId id="325" r:id="rId29"/>
    <p:sldId id="3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2/07/2023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9401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I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7008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12449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6913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Demonstration/Final Hinge-Poi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675762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Objective Demonstration / Final Hinge-Point Question</a:t>
            </a:r>
          </a:p>
        </p:txBody>
      </p:sp>
    </p:spTree>
    <p:extLst>
      <p:ext uri="{BB962C8B-B14F-4D97-AF65-F5344CB8AC3E}">
        <p14:creationId xmlns:p14="http://schemas.microsoft.com/office/powerpoint/2010/main" val="12529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 DO / 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426609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YOU DO /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7223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2/07/2023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Grade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We are learning to speak in full sentences </a:t>
            </a:r>
            <a:r>
              <a:rPr lang="en-AU" b="1" dirty="0"/>
              <a:t>(oral)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Mandy Carlin  &amp; 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dog barked.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243839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cat licked.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276547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girls played.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78129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birds sang.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15008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The horse galloped.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9800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The tree swayed.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218157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The alien landed.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</p:txBody>
      </p:sp>
    </p:spTree>
    <p:extLst>
      <p:ext uri="{BB962C8B-B14F-4D97-AF65-F5344CB8AC3E}">
        <p14:creationId xmlns:p14="http://schemas.microsoft.com/office/powerpoint/2010/main" val="425424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Orange Cat Stretching · Free Stock Phot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5" y="1631296"/>
            <a:ext cx="2831157" cy="424673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</p:spTree>
    <p:extLst>
      <p:ext uri="{BB962C8B-B14F-4D97-AF65-F5344CB8AC3E}">
        <p14:creationId xmlns:p14="http://schemas.microsoft.com/office/powerpoint/2010/main" val="328189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16" name="Content Placeholder 1" descr="Dachshund Dog Swimming In Pool Free Stock Photo - Publ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2" y="2230596"/>
            <a:ext cx="5181266" cy="34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2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16" name="Content Placeholder 3" descr="Free Images : man, person, run, military, usa, jogging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25" y="1804005"/>
            <a:ext cx="2934393" cy="44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16" name="Picture 15" descr="The hazards of hypertext - mike's web log/commen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76" y="2476534"/>
            <a:ext cx="2911963" cy="33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2052" name="Picture 4" descr="kid digging hole - ITB Insider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3" y="2840685"/>
            <a:ext cx="5778695" cy="38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9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6" y="2516740"/>
            <a:ext cx="6074410" cy="35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5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7" y="2430081"/>
            <a:ext cx="600629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0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4" y="2156777"/>
            <a:ext cx="5742243" cy="38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6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1" y="2594865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5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" y="1864607"/>
            <a:ext cx="3991201" cy="44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8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" y="2074025"/>
            <a:ext cx="5214232" cy="39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0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" y="1358787"/>
            <a:ext cx="4384952" cy="53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89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your sentence have a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223" y="325700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Choose pictures from texts/topics/knowledge units used in class. </a:t>
            </a:r>
          </a:p>
        </p:txBody>
      </p:sp>
    </p:spTree>
    <p:extLst>
      <p:ext uri="{BB962C8B-B14F-4D97-AF65-F5344CB8AC3E}">
        <p14:creationId xmlns:p14="http://schemas.microsoft.com/office/powerpoint/2010/main" val="96171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speak in full sentences.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3" y="40677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5043128"/>
            <a:ext cx="900000" cy="906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67" y="1675634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992" y="2210459"/>
            <a:ext cx="101642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dog is barking.</a:t>
            </a:r>
          </a:p>
        </p:txBody>
      </p:sp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2467885" y="5023747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4178497" y="5129327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5432727" y="50733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7222558" y="50733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7" y="2250562"/>
            <a:ext cx="101642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cat is licking the milk.</a:t>
            </a:r>
          </a:p>
        </p:txBody>
      </p:sp>
      <p:pic>
        <p:nvPicPr>
          <p:cNvPr id="10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1273045" y="5235995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2845638" y="5197660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3900258" y="5197660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5438858" y="5189352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7504638" y="5084572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9183949" y="5084572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07" y="1926138"/>
            <a:ext cx="121241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The birds are singing in the tree.</a:t>
            </a:r>
          </a:p>
        </p:txBody>
      </p:sp>
      <p:pic>
        <p:nvPicPr>
          <p:cNvPr id="17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521911" y="4769313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2010144" y="4840442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3772074" y="4878436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5918116" y="4878437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7694043" y="4911571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8892078" y="4878436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10520597" y="4818393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666" y="1470495"/>
            <a:ext cx="113833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5400" dirty="0">
                <a:latin typeface="Century Gothic" panose="020B0502020202020204" pitchFamily="34" charset="0"/>
              </a:rPr>
              <a:t>Lucy and Mary  played together.</a:t>
            </a:r>
          </a:p>
        </p:txBody>
      </p:sp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1516163" y="43519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3474445" y="4425010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5297088" y="43519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7119731" y="4391567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9245055" y="4454468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045" y="1926138"/>
            <a:ext cx="101642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>
                <a:latin typeface="Century Gothic" panose="020B0502020202020204" pitchFamily="34" charset="0"/>
              </a:rPr>
              <a:t>Ben and Raj are laughing.</a:t>
            </a:r>
          </a:p>
        </p:txBody>
      </p:sp>
      <p:pic>
        <p:nvPicPr>
          <p:cNvPr id="10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1421388" y="4297036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3089285" y="4365999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4780975" y="4357573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6171823" y="4346610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8390693" y="4417723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1317</Words>
  <Application>Microsoft Office PowerPoint</Application>
  <PresentationFormat>Widescreen</PresentationFormat>
  <Paragraphs>348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Melinda Hinch</cp:lastModifiedBy>
  <cp:revision>48</cp:revision>
  <dcterms:created xsi:type="dcterms:W3CDTF">2021-08-04T08:19:39Z</dcterms:created>
  <dcterms:modified xsi:type="dcterms:W3CDTF">2023-07-02T16:48:10Z</dcterms:modified>
</cp:coreProperties>
</file>